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</p:sldMasterIdLst>
  <p:notesMasterIdLst>
    <p:notesMasterId r:id="rId8"/>
  </p:notesMasterIdLst>
  <p:sldIdLst>
    <p:sldId id="322" r:id="rId2"/>
    <p:sldId id="335" r:id="rId3"/>
    <p:sldId id="341" r:id="rId4"/>
    <p:sldId id="342" r:id="rId5"/>
    <p:sldId id="343" r:id="rId6"/>
    <p:sldId id="344" r:id="rId7"/>
  </p:sldIdLst>
  <p:sldSz cx="6858000" cy="5143500"/>
  <p:notesSz cx="6858000" cy="9144000"/>
  <p:embeddedFontLst>
    <p:embeddedFont>
      <p:font typeface="Montserrat" panose="020B0604020202020204" charset="0"/>
      <p:regular r:id="rId9"/>
      <p:bold r:id="rId10"/>
      <p:italic r:id="rId11"/>
      <p:boldItalic r:id="rId12"/>
    </p:embeddedFont>
    <p:embeddedFont>
      <p:font typeface="Kalam" panose="020B0604020202020204" charset="0"/>
      <p:regular r:id="rId13"/>
      <p:bold r:id="rId14"/>
    </p:embeddedFont>
  </p:embeddedFontLst>
  <p:custDataLst>
    <p:tags r:id="rId15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8AB036"/>
    <a:srgbClr val="B7D574"/>
    <a:srgbClr val="000000"/>
    <a:srgbClr val="FFAB40"/>
    <a:srgbClr val="17479D"/>
    <a:srgbClr val="3B64AC"/>
    <a:srgbClr val="F7446B"/>
    <a:srgbClr val="7EA131"/>
    <a:srgbClr val="F95D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A10E9E-05DE-497A-B104-E80DA98F5660}">
  <a:tblStyle styleId="{98A10E9E-05DE-497A-B104-E80DA98F56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55" autoAdjust="0"/>
    <p:restoredTop sz="94615"/>
  </p:normalViewPr>
  <p:slideViewPr>
    <p:cSldViewPr snapToGrid="0">
      <p:cViewPr varScale="1">
        <p:scale>
          <a:sx n="100" d="100"/>
          <a:sy n="100" d="100"/>
        </p:scale>
        <p:origin x="10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font" Target="fonts/font2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SECTION_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 userDrawn="1"/>
        </p:nvSpPr>
        <p:spPr>
          <a:xfrm>
            <a:off x="233932" y="194193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220782" y="1331119"/>
            <a:ext cx="6436810" cy="3602496"/>
            <a:chOff x="220782" y="1331119"/>
            <a:chExt cx="6436810" cy="3602496"/>
          </a:xfrm>
        </p:grpSpPr>
        <p:sp>
          <p:nvSpPr>
            <p:cNvPr id="17" name="Freeform 16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7" name="Oval 6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2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>
            <a:extLst>
              <a:ext uri="{FF2B5EF4-FFF2-40B4-BE49-F238E27FC236}">
                <a16:creationId xmlns:a16="http://schemas.microsoft.com/office/drawing/2014/main" id="{2C080760-F4F7-D142-855D-324916935CAA}"/>
              </a:ext>
            </a:extLst>
          </p:cNvPr>
          <p:cNvSpPr>
            <a:spLocks/>
          </p:cNvSpPr>
          <p:nvPr userDrawn="1"/>
        </p:nvSpPr>
        <p:spPr bwMode="auto">
          <a:xfrm rot="10800000">
            <a:off x="0" y="7859"/>
            <a:ext cx="6858000" cy="5127782"/>
          </a:xfrm>
          <a:custGeom>
            <a:avLst/>
            <a:gdLst>
              <a:gd name="connsiteX0" fmla="*/ 1737096 w 6816037"/>
              <a:gd name="connsiteY0" fmla="*/ 4925030 h 5127782"/>
              <a:gd name="connsiteX1" fmla="*/ 3404260 w 6816037"/>
              <a:gd name="connsiteY1" fmla="*/ 4874662 h 5127782"/>
              <a:gd name="connsiteX2" fmla="*/ 6409878 w 6816037"/>
              <a:gd name="connsiteY2" fmla="*/ 4706888 h 5127782"/>
              <a:gd name="connsiteX3" fmla="*/ 6612951 w 6816037"/>
              <a:gd name="connsiteY3" fmla="*/ 2586147 h 5127782"/>
              <a:gd name="connsiteX4" fmla="*/ 6264642 w 6816037"/>
              <a:gd name="connsiteY4" fmla="*/ 408852 h 5127782"/>
              <a:gd name="connsiteX5" fmla="*/ 3415828 w 6816037"/>
              <a:gd name="connsiteY5" fmla="*/ 242020 h 5127782"/>
              <a:gd name="connsiteX6" fmla="*/ 539380 w 6816037"/>
              <a:gd name="connsiteY6" fmla="*/ 416864 h 5127782"/>
              <a:gd name="connsiteX7" fmla="*/ 188500 w 6816037"/>
              <a:gd name="connsiteY7" fmla="*/ 2718575 h 5127782"/>
              <a:gd name="connsiteX8" fmla="*/ 541308 w 6816037"/>
              <a:gd name="connsiteY8" fmla="*/ 4755901 h 5127782"/>
              <a:gd name="connsiteX9" fmla="*/ 1737096 w 6816037"/>
              <a:gd name="connsiteY9" fmla="*/ 4925030 h 5127782"/>
              <a:gd name="connsiteX10" fmla="*/ 2784545 w 6816037"/>
              <a:gd name="connsiteY10" fmla="*/ 5126298 h 5127782"/>
              <a:gd name="connsiteX11" fmla="*/ 2621810 w 6816037"/>
              <a:gd name="connsiteY11" fmla="*/ 4967389 h 5127782"/>
              <a:gd name="connsiteX12" fmla="*/ 2293940 w 6816037"/>
              <a:gd name="connsiteY12" fmla="*/ 5001743 h 5127782"/>
              <a:gd name="connsiteX13" fmla="*/ 2030145 w 6816037"/>
              <a:gd name="connsiteY13" fmla="*/ 4993539 h 5127782"/>
              <a:gd name="connsiteX14" fmla="*/ 1809293 w 6816037"/>
              <a:gd name="connsiteY14" fmla="*/ 5050968 h 5127782"/>
              <a:gd name="connsiteX15" fmla="*/ 1715227 w 6816037"/>
              <a:gd name="connsiteY15" fmla="*/ 5068402 h 5127782"/>
              <a:gd name="connsiteX16" fmla="*/ 1600711 w 6816037"/>
              <a:gd name="connsiteY16" fmla="*/ 5001743 h 5127782"/>
              <a:gd name="connsiteX17" fmla="*/ 1303516 w 6816037"/>
              <a:gd name="connsiteY17" fmla="*/ 5001743 h 5127782"/>
              <a:gd name="connsiteX18" fmla="*/ 1036994 w 6816037"/>
              <a:gd name="connsiteY18" fmla="*/ 4993539 h 5127782"/>
              <a:gd name="connsiteX19" fmla="*/ 802509 w 6816037"/>
              <a:gd name="connsiteY19" fmla="*/ 5034047 h 5127782"/>
              <a:gd name="connsiteX20" fmla="*/ 600062 w 6816037"/>
              <a:gd name="connsiteY20" fmla="*/ 4915600 h 5127782"/>
              <a:gd name="connsiteX21" fmla="*/ 383981 w 6816037"/>
              <a:gd name="connsiteY21" fmla="*/ 4797153 h 5127782"/>
              <a:gd name="connsiteX22" fmla="*/ 266739 w 6816037"/>
              <a:gd name="connsiteY22" fmla="*/ 4594614 h 5127782"/>
              <a:gd name="connsiteX23" fmla="*/ 216298 w 6816037"/>
              <a:gd name="connsiteY23" fmla="*/ 4322853 h 5127782"/>
              <a:gd name="connsiteX24" fmla="*/ 150178 w 6816037"/>
              <a:gd name="connsiteY24" fmla="*/ 3950591 h 5127782"/>
              <a:gd name="connsiteX25" fmla="*/ 124958 w 6816037"/>
              <a:gd name="connsiteY25" fmla="*/ 3638322 h 5127782"/>
              <a:gd name="connsiteX26" fmla="*/ 99055 w 6816037"/>
              <a:gd name="connsiteY26" fmla="*/ 3294775 h 5127782"/>
              <a:gd name="connsiteX27" fmla="*/ 146089 w 6816037"/>
              <a:gd name="connsiteY27" fmla="*/ 2971226 h 5127782"/>
              <a:gd name="connsiteX28" fmla="*/ 112688 w 6816037"/>
              <a:gd name="connsiteY28" fmla="*/ 2563584 h 5127782"/>
              <a:gd name="connsiteX29" fmla="*/ 99055 w 6816037"/>
              <a:gd name="connsiteY29" fmla="*/ 2061082 h 5127782"/>
              <a:gd name="connsiteX30" fmla="*/ 127003 w 6816037"/>
              <a:gd name="connsiteY30" fmla="*/ 1720611 h 5127782"/>
              <a:gd name="connsiteX31" fmla="*/ 150179 w 6816037"/>
              <a:gd name="connsiteY31" fmla="*/ 1329890 h 5127782"/>
              <a:gd name="connsiteX32" fmla="*/ 183579 w 6816037"/>
              <a:gd name="connsiteY32" fmla="*/ 1087869 h 5127782"/>
              <a:gd name="connsiteX33" fmla="*/ 286507 w 6816037"/>
              <a:gd name="connsiteY33" fmla="*/ 648436 h 5127782"/>
              <a:gd name="connsiteX34" fmla="*/ 450101 w 6816037"/>
              <a:gd name="connsiteY34" fmla="*/ 302325 h 5127782"/>
              <a:gd name="connsiteX35" fmla="*/ 680496 w 6816037"/>
              <a:gd name="connsiteY35" fmla="*/ 230026 h 5127782"/>
              <a:gd name="connsiteX36" fmla="*/ 696174 w 6816037"/>
              <a:gd name="connsiteY36" fmla="*/ 157727 h 5127782"/>
              <a:gd name="connsiteX37" fmla="*/ 696174 w 6816037"/>
              <a:gd name="connsiteY37" fmla="*/ 154138 h 5127782"/>
              <a:gd name="connsiteX38" fmla="*/ 1011774 w 6816037"/>
              <a:gd name="connsiteY38" fmla="*/ 160291 h 5127782"/>
              <a:gd name="connsiteX39" fmla="*/ 1274887 w 6816037"/>
              <a:gd name="connsiteY39" fmla="*/ 111579 h 5127782"/>
              <a:gd name="connsiteX40" fmla="*/ 1534592 w 6816037"/>
              <a:gd name="connsiteY40" fmla="*/ 151574 h 5127782"/>
              <a:gd name="connsiteX41" fmla="*/ 1542090 w 6816037"/>
              <a:gd name="connsiteY41" fmla="*/ 148498 h 5127782"/>
              <a:gd name="connsiteX42" fmla="*/ 2004925 w 6816037"/>
              <a:gd name="connsiteY42" fmla="*/ 160291 h 5127782"/>
              <a:gd name="connsiteX43" fmla="*/ 2261222 w 6816037"/>
              <a:gd name="connsiteY43" fmla="*/ 189518 h 5127782"/>
              <a:gd name="connsiteX44" fmla="*/ 2533197 w 6816037"/>
              <a:gd name="connsiteY44" fmla="*/ 157727 h 5127782"/>
              <a:gd name="connsiteX45" fmla="*/ 2774498 w 6816037"/>
              <a:gd name="connsiteY45" fmla="*/ 200799 h 5127782"/>
              <a:gd name="connsiteX46" fmla="*/ 3074420 w 6816037"/>
              <a:gd name="connsiteY46" fmla="*/ 140294 h 5127782"/>
              <a:gd name="connsiteX47" fmla="*/ 3388656 w 6816037"/>
              <a:gd name="connsiteY47" fmla="*/ 145934 h 5127782"/>
              <a:gd name="connsiteX48" fmla="*/ 3642909 w 6816037"/>
              <a:gd name="connsiteY48" fmla="*/ 174648 h 5127782"/>
              <a:gd name="connsiteX49" fmla="*/ 3914884 w 6816037"/>
              <a:gd name="connsiteY49" fmla="*/ 140294 h 5127782"/>
              <a:gd name="connsiteX50" fmla="*/ 4158911 w 6816037"/>
              <a:gd name="connsiteY50" fmla="*/ 183365 h 5127782"/>
              <a:gd name="connsiteX51" fmla="*/ 4491552 w 6816037"/>
              <a:gd name="connsiteY51" fmla="*/ 157727 h 5127782"/>
              <a:gd name="connsiteX52" fmla="*/ 4890312 w 6816037"/>
              <a:gd name="connsiteY52" fmla="*/ 143370 h 5127782"/>
              <a:gd name="connsiteX53" fmla="*/ 5162287 w 6816037"/>
              <a:gd name="connsiteY53" fmla="*/ 177725 h 5127782"/>
              <a:gd name="connsiteX54" fmla="*/ 5487430 w 6816037"/>
              <a:gd name="connsiteY54" fmla="*/ 145934 h 5127782"/>
              <a:gd name="connsiteX55" fmla="*/ 5753952 w 6816037"/>
              <a:gd name="connsiteY55" fmla="*/ 151574 h 5127782"/>
              <a:gd name="connsiteX56" fmla="*/ 6002751 w 6816037"/>
              <a:gd name="connsiteY56" fmla="*/ 137217 h 5127782"/>
              <a:gd name="connsiteX57" fmla="*/ 6211333 w 6816037"/>
              <a:gd name="connsiteY57" fmla="*/ 250024 h 5127782"/>
              <a:gd name="connsiteX58" fmla="*/ 6214059 w 6816037"/>
              <a:gd name="connsiteY58" fmla="*/ 252587 h 5127782"/>
              <a:gd name="connsiteX59" fmla="*/ 6427413 w 6816037"/>
              <a:gd name="connsiteY59" fmla="*/ 371034 h 5127782"/>
              <a:gd name="connsiteX60" fmla="*/ 6541247 w 6816037"/>
              <a:gd name="connsiteY60" fmla="*/ 573573 h 5127782"/>
              <a:gd name="connsiteX61" fmla="*/ 6592370 w 6816037"/>
              <a:gd name="connsiteY61" fmla="*/ 844822 h 5127782"/>
              <a:gd name="connsiteX62" fmla="*/ 6658490 w 6816037"/>
              <a:gd name="connsiteY62" fmla="*/ 1217596 h 5127782"/>
              <a:gd name="connsiteX63" fmla="*/ 6683710 w 6816037"/>
              <a:gd name="connsiteY63" fmla="*/ 1532429 h 5127782"/>
              <a:gd name="connsiteX64" fmla="*/ 6709613 w 6816037"/>
              <a:gd name="connsiteY64" fmla="*/ 1873413 h 5127782"/>
              <a:gd name="connsiteX65" fmla="*/ 6676212 w 6816037"/>
              <a:gd name="connsiteY65" fmla="*/ 2179529 h 5127782"/>
              <a:gd name="connsiteX66" fmla="*/ 6695980 w 6816037"/>
              <a:gd name="connsiteY66" fmla="*/ 2604604 h 5127782"/>
              <a:gd name="connsiteX67" fmla="*/ 6709613 w 6816037"/>
              <a:gd name="connsiteY67" fmla="*/ 3107106 h 5127782"/>
              <a:gd name="connsiteX68" fmla="*/ 6681665 w 6816037"/>
              <a:gd name="connsiteY68" fmla="*/ 3450653 h 5127782"/>
              <a:gd name="connsiteX69" fmla="*/ 6706886 w 6816037"/>
              <a:gd name="connsiteY69" fmla="*/ 3863423 h 5127782"/>
              <a:gd name="connsiteX70" fmla="*/ 6658490 w 6816037"/>
              <a:gd name="connsiteY70" fmla="*/ 4175692 h 5127782"/>
              <a:gd name="connsiteX71" fmla="*/ 6549427 w 6816037"/>
              <a:gd name="connsiteY71" fmla="*/ 4542313 h 5127782"/>
              <a:gd name="connsiteX72" fmla="*/ 6358567 w 6816037"/>
              <a:gd name="connsiteY72" fmla="*/ 4865863 h 5127782"/>
              <a:gd name="connsiteX73" fmla="*/ 6127491 w 6816037"/>
              <a:gd name="connsiteY73" fmla="*/ 4941238 h 5127782"/>
              <a:gd name="connsiteX74" fmla="*/ 5957081 w 6816037"/>
              <a:gd name="connsiteY74" fmla="*/ 5091476 h 5127782"/>
              <a:gd name="connsiteX75" fmla="*/ 5779172 w 6816037"/>
              <a:gd name="connsiteY75" fmla="*/ 4984310 h 5127782"/>
              <a:gd name="connsiteX76" fmla="*/ 5522875 w 6816037"/>
              <a:gd name="connsiteY76" fmla="*/ 4955595 h 5127782"/>
              <a:gd name="connsiteX77" fmla="*/ 5250900 w 6816037"/>
              <a:gd name="connsiteY77" fmla="*/ 4987899 h 5127782"/>
              <a:gd name="connsiteX78" fmla="*/ 5006873 w 6816037"/>
              <a:gd name="connsiteY78" fmla="*/ 4947391 h 5127782"/>
              <a:gd name="connsiteX79" fmla="*/ 4710359 w 6816037"/>
              <a:gd name="connsiteY79" fmla="*/ 5004820 h 5127782"/>
              <a:gd name="connsiteX80" fmla="*/ 4394759 w 6816037"/>
              <a:gd name="connsiteY80" fmla="*/ 4998667 h 5127782"/>
              <a:gd name="connsiteX81" fmla="*/ 4138462 w 6816037"/>
              <a:gd name="connsiteY81" fmla="*/ 4969952 h 5127782"/>
              <a:gd name="connsiteX82" fmla="*/ 3868532 w 6816037"/>
              <a:gd name="connsiteY82" fmla="*/ 5004820 h 5127782"/>
              <a:gd name="connsiteX83" fmla="*/ 3625186 w 6816037"/>
              <a:gd name="connsiteY83" fmla="*/ 4961748 h 5127782"/>
              <a:gd name="connsiteX84" fmla="*/ 3289818 w 6816037"/>
              <a:gd name="connsiteY84" fmla="*/ 4987899 h 5127782"/>
              <a:gd name="connsiteX85" fmla="*/ 2893785 w 6816037"/>
              <a:gd name="connsiteY85" fmla="*/ 5001743 h 5127782"/>
              <a:gd name="connsiteX86" fmla="*/ 2784545 w 6816037"/>
              <a:gd name="connsiteY86" fmla="*/ 5126298 h 5127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6816037" h="5127782">
                <a:moveTo>
                  <a:pt x="1737096" y="4925030"/>
                </a:moveTo>
                <a:cubicBezTo>
                  <a:pt x="2286552" y="4920140"/>
                  <a:pt x="2914570" y="4878668"/>
                  <a:pt x="3404260" y="4874662"/>
                </a:cubicBezTo>
                <a:cubicBezTo>
                  <a:pt x="4382355" y="4866651"/>
                  <a:pt x="6102054" y="4959492"/>
                  <a:pt x="6409878" y="4706888"/>
                </a:cubicBezTo>
                <a:cubicBezTo>
                  <a:pt x="6626447" y="4528274"/>
                  <a:pt x="6617450" y="3310026"/>
                  <a:pt x="6612951" y="2586147"/>
                </a:cubicBezTo>
                <a:cubicBezTo>
                  <a:pt x="6608453" y="1862738"/>
                  <a:pt x="6623876" y="654858"/>
                  <a:pt x="6264642" y="408852"/>
                </a:cubicBezTo>
                <a:cubicBezTo>
                  <a:pt x="5695264" y="68591"/>
                  <a:pt x="4470397" y="268412"/>
                  <a:pt x="3415828" y="242020"/>
                </a:cubicBezTo>
                <a:cubicBezTo>
                  <a:pt x="2368971" y="288205"/>
                  <a:pt x="882549" y="97810"/>
                  <a:pt x="539380" y="416864"/>
                </a:cubicBezTo>
                <a:cubicBezTo>
                  <a:pt x="139017" y="789172"/>
                  <a:pt x="188500" y="1995638"/>
                  <a:pt x="188500" y="2718575"/>
                </a:cubicBezTo>
                <a:cubicBezTo>
                  <a:pt x="188500" y="3441512"/>
                  <a:pt x="248908" y="4517906"/>
                  <a:pt x="541308" y="4755901"/>
                </a:cubicBezTo>
                <a:cubicBezTo>
                  <a:pt x="716748" y="4898226"/>
                  <a:pt x="1187641" y="4929919"/>
                  <a:pt x="1737096" y="4925030"/>
                </a:cubicBezTo>
                <a:close/>
                <a:moveTo>
                  <a:pt x="2784545" y="5126298"/>
                </a:moveTo>
                <a:cubicBezTo>
                  <a:pt x="2706802" y="5139042"/>
                  <a:pt x="2620106" y="5068338"/>
                  <a:pt x="2621810" y="4967389"/>
                </a:cubicBezTo>
                <a:cubicBezTo>
                  <a:pt x="2527743" y="5108909"/>
                  <a:pt x="2336884" y="5126343"/>
                  <a:pt x="2293940" y="5001743"/>
                </a:cubicBezTo>
                <a:cubicBezTo>
                  <a:pt x="2278944" y="5114550"/>
                  <a:pt x="2083313" y="5172491"/>
                  <a:pt x="2030145" y="4993539"/>
                </a:cubicBezTo>
                <a:cubicBezTo>
                  <a:pt x="1989247" y="5157621"/>
                  <a:pt x="1877458" y="5131984"/>
                  <a:pt x="1809293" y="5050968"/>
                </a:cubicBezTo>
                <a:cubicBezTo>
                  <a:pt x="1778620" y="5065325"/>
                  <a:pt x="1745901" y="5070965"/>
                  <a:pt x="1715227" y="5068402"/>
                </a:cubicBezTo>
                <a:cubicBezTo>
                  <a:pt x="1666149" y="5074042"/>
                  <a:pt x="1623205" y="5044815"/>
                  <a:pt x="1600711" y="5001743"/>
                </a:cubicBezTo>
                <a:cubicBezTo>
                  <a:pt x="1503918" y="5111473"/>
                  <a:pt x="1341688" y="5114550"/>
                  <a:pt x="1303516" y="5001743"/>
                </a:cubicBezTo>
                <a:cubicBezTo>
                  <a:pt x="1285111" y="5114550"/>
                  <a:pt x="1090162" y="5172491"/>
                  <a:pt x="1036994" y="4993539"/>
                </a:cubicBezTo>
                <a:cubicBezTo>
                  <a:pt x="993369" y="5169415"/>
                  <a:pt x="866584" y="5128907"/>
                  <a:pt x="802509" y="5034047"/>
                </a:cubicBezTo>
                <a:cubicBezTo>
                  <a:pt x="691402" y="5126343"/>
                  <a:pt x="574159" y="5027894"/>
                  <a:pt x="600062" y="4915600"/>
                </a:cubicBezTo>
                <a:cubicBezTo>
                  <a:pt x="482819" y="4969952"/>
                  <a:pt x="358079" y="4877656"/>
                  <a:pt x="383981" y="4797153"/>
                </a:cubicBezTo>
                <a:cubicBezTo>
                  <a:pt x="266739" y="4825868"/>
                  <a:pt x="234020" y="4718701"/>
                  <a:pt x="266739" y="4594614"/>
                </a:cubicBezTo>
                <a:cubicBezTo>
                  <a:pt x="157677" y="4594614"/>
                  <a:pt x="132456" y="4476167"/>
                  <a:pt x="216298" y="4322853"/>
                </a:cubicBezTo>
                <a:cubicBezTo>
                  <a:pt x="69063" y="4297215"/>
                  <a:pt x="38389" y="4077755"/>
                  <a:pt x="150178" y="3950591"/>
                </a:cubicBezTo>
                <a:cubicBezTo>
                  <a:pt x="45887" y="3863423"/>
                  <a:pt x="20667" y="3754205"/>
                  <a:pt x="124958" y="3638322"/>
                </a:cubicBezTo>
                <a:cubicBezTo>
                  <a:pt x="124958" y="3638322"/>
                  <a:pt x="-78171" y="3502955"/>
                  <a:pt x="99055" y="3294775"/>
                </a:cubicBezTo>
                <a:cubicBezTo>
                  <a:pt x="-37955" y="3225553"/>
                  <a:pt x="37026" y="3026091"/>
                  <a:pt x="146089" y="2971226"/>
                </a:cubicBezTo>
                <a:cubicBezTo>
                  <a:pt x="-11371" y="2925077"/>
                  <a:pt x="-42726" y="2655880"/>
                  <a:pt x="112688" y="2563584"/>
                </a:cubicBezTo>
                <a:cubicBezTo>
                  <a:pt x="-32501" y="2460007"/>
                  <a:pt x="-25003" y="2188245"/>
                  <a:pt x="99055" y="2061082"/>
                </a:cubicBezTo>
                <a:cubicBezTo>
                  <a:pt x="-67947" y="1998013"/>
                  <a:pt x="217" y="1717534"/>
                  <a:pt x="127003" y="1720611"/>
                </a:cubicBezTo>
                <a:cubicBezTo>
                  <a:pt x="15895" y="1602164"/>
                  <a:pt x="48614" y="1385268"/>
                  <a:pt x="150179" y="1329890"/>
                </a:cubicBezTo>
                <a:cubicBezTo>
                  <a:pt x="82015" y="1269385"/>
                  <a:pt x="106554" y="1124787"/>
                  <a:pt x="183579" y="1087869"/>
                </a:cubicBezTo>
                <a:cubicBezTo>
                  <a:pt x="-3191" y="787393"/>
                  <a:pt x="156995" y="605364"/>
                  <a:pt x="286507" y="648436"/>
                </a:cubicBezTo>
                <a:cubicBezTo>
                  <a:pt x="129730" y="492558"/>
                  <a:pt x="269466" y="261304"/>
                  <a:pt x="450101" y="302325"/>
                </a:cubicBezTo>
                <a:cubicBezTo>
                  <a:pt x="457599" y="93633"/>
                  <a:pt x="680496" y="114143"/>
                  <a:pt x="680496" y="230026"/>
                </a:cubicBezTo>
                <a:cubicBezTo>
                  <a:pt x="680496" y="200799"/>
                  <a:pt x="686631" y="177725"/>
                  <a:pt x="696174" y="157727"/>
                </a:cubicBezTo>
                <a:lnTo>
                  <a:pt x="696174" y="154138"/>
                </a:lnTo>
                <a:cubicBezTo>
                  <a:pt x="739117" y="10053"/>
                  <a:pt x="917707" y="30564"/>
                  <a:pt x="1011774" y="160291"/>
                </a:cubicBezTo>
                <a:cubicBezTo>
                  <a:pt x="1082664" y="30564"/>
                  <a:pt x="1180821" y="-18662"/>
                  <a:pt x="1274887" y="111579"/>
                </a:cubicBezTo>
                <a:cubicBezTo>
                  <a:pt x="1274887" y="111579"/>
                  <a:pt x="1371680" y="-61733"/>
                  <a:pt x="1534592" y="151574"/>
                </a:cubicBezTo>
                <a:cubicBezTo>
                  <a:pt x="1536637" y="148498"/>
                  <a:pt x="1539364" y="148498"/>
                  <a:pt x="1542090" y="148498"/>
                </a:cubicBezTo>
                <a:cubicBezTo>
                  <a:pt x="1608891" y="-15585"/>
                  <a:pt x="1928581" y="-85320"/>
                  <a:pt x="2004925" y="160291"/>
                </a:cubicBezTo>
                <a:cubicBezTo>
                  <a:pt x="2073089" y="30564"/>
                  <a:pt x="2167155" y="59278"/>
                  <a:pt x="2261222" y="189518"/>
                </a:cubicBezTo>
                <a:cubicBezTo>
                  <a:pt x="2261222" y="189518"/>
                  <a:pt x="2367558" y="-67886"/>
                  <a:pt x="2533197" y="157727"/>
                </a:cubicBezTo>
                <a:cubicBezTo>
                  <a:pt x="2588410" y="-15585"/>
                  <a:pt x="2733599" y="61842"/>
                  <a:pt x="2774498" y="200799"/>
                </a:cubicBezTo>
                <a:cubicBezTo>
                  <a:pt x="2794947" y="87992"/>
                  <a:pt x="2967402" y="1337"/>
                  <a:pt x="3074420" y="140294"/>
                </a:cubicBezTo>
                <a:cubicBezTo>
                  <a:pt x="3114637" y="-6868"/>
                  <a:pt x="3294590" y="13130"/>
                  <a:pt x="3388656" y="145934"/>
                </a:cubicBezTo>
                <a:cubicBezTo>
                  <a:pt x="3460229" y="13130"/>
                  <a:pt x="3552250" y="41844"/>
                  <a:pt x="3642909" y="174648"/>
                </a:cubicBezTo>
                <a:cubicBezTo>
                  <a:pt x="3642909" y="174648"/>
                  <a:pt x="3749926" y="-82756"/>
                  <a:pt x="3914884" y="140294"/>
                </a:cubicBezTo>
                <a:cubicBezTo>
                  <a:pt x="3970778" y="-30454"/>
                  <a:pt x="4115286" y="47485"/>
                  <a:pt x="4158911" y="183365"/>
                </a:cubicBezTo>
                <a:cubicBezTo>
                  <a:pt x="4194356" y="-15584"/>
                  <a:pt x="4420662" y="-36095"/>
                  <a:pt x="4491552" y="157727"/>
                </a:cubicBezTo>
                <a:cubicBezTo>
                  <a:pt x="4573349" y="41844"/>
                  <a:pt x="4783295" y="-33018"/>
                  <a:pt x="4890312" y="143370"/>
                </a:cubicBezTo>
                <a:cubicBezTo>
                  <a:pt x="4940754" y="-67886"/>
                  <a:pt x="5164332" y="15694"/>
                  <a:pt x="5162287" y="177725"/>
                </a:cubicBezTo>
                <a:cubicBezTo>
                  <a:pt x="5253627" y="35691"/>
                  <a:pt x="5444486" y="18770"/>
                  <a:pt x="5487430" y="145934"/>
                </a:cubicBezTo>
                <a:cubicBezTo>
                  <a:pt x="5505153" y="30564"/>
                  <a:pt x="5700784" y="-27378"/>
                  <a:pt x="5753952" y="151574"/>
                </a:cubicBezTo>
                <a:cubicBezTo>
                  <a:pt x="5799622" y="-39171"/>
                  <a:pt x="5947538" y="24923"/>
                  <a:pt x="6002751" y="137217"/>
                </a:cubicBezTo>
                <a:cubicBezTo>
                  <a:pt x="6112495" y="44921"/>
                  <a:pt x="6229056" y="137217"/>
                  <a:pt x="6211333" y="250024"/>
                </a:cubicBezTo>
                <a:cubicBezTo>
                  <a:pt x="6211333" y="250024"/>
                  <a:pt x="6214059" y="250024"/>
                  <a:pt x="6214059" y="252587"/>
                </a:cubicBezTo>
                <a:cubicBezTo>
                  <a:pt x="6328575" y="203876"/>
                  <a:pt x="6450589" y="290532"/>
                  <a:pt x="6427413" y="371034"/>
                </a:cubicBezTo>
                <a:cubicBezTo>
                  <a:pt x="6541247" y="342320"/>
                  <a:pt x="6576693" y="449486"/>
                  <a:pt x="6541247" y="573573"/>
                </a:cubicBezTo>
                <a:cubicBezTo>
                  <a:pt x="6650992" y="573573"/>
                  <a:pt x="6676212" y="692020"/>
                  <a:pt x="6592370" y="844822"/>
                </a:cubicBezTo>
                <a:cubicBezTo>
                  <a:pt x="6739605" y="873536"/>
                  <a:pt x="6770279" y="1090432"/>
                  <a:pt x="6658490" y="1217596"/>
                </a:cubicBezTo>
                <a:cubicBezTo>
                  <a:pt x="6762099" y="1307329"/>
                  <a:pt x="6788001" y="1413982"/>
                  <a:pt x="6683710" y="1532429"/>
                </a:cubicBezTo>
                <a:cubicBezTo>
                  <a:pt x="6683710" y="1532429"/>
                  <a:pt x="6886839" y="1665233"/>
                  <a:pt x="6709613" y="1873413"/>
                </a:cubicBezTo>
                <a:cubicBezTo>
                  <a:pt x="6846623" y="1945711"/>
                  <a:pt x="6785275" y="2127227"/>
                  <a:pt x="6676212" y="2179529"/>
                </a:cubicBezTo>
                <a:cubicBezTo>
                  <a:pt x="6836398" y="2225677"/>
                  <a:pt x="6851394" y="2514872"/>
                  <a:pt x="6695980" y="2604604"/>
                </a:cubicBezTo>
                <a:cubicBezTo>
                  <a:pt x="6858892" y="2702028"/>
                  <a:pt x="6848668" y="2974302"/>
                  <a:pt x="6709613" y="3107106"/>
                </a:cubicBezTo>
                <a:cubicBezTo>
                  <a:pt x="6876615" y="3170175"/>
                  <a:pt x="6808451" y="3453217"/>
                  <a:pt x="6681665" y="3450653"/>
                </a:cubicBezTo>
                <a:cubicBezTo>
                  <a:pt x="6792773" y="3566024"/>
                  <a:pt x="6808451" y="3809070"/>
                  <a:pt x="6706886" y="3863423"/>
                </a:cubicBezTo>
                <a:cubicBezTo>
                  <a:pt x="6775732" y="3924441"/>
                  <a:pt x="6732107" y="4140824"/>
                  <a:pt x="6658490" y="4175692"/>
                </a:cubicBezTo>
                <a:cubicBezTo>
                  <a:pt x="6820720" y="4377718"/>
                  <a:pt x="6678939" y="4585897"/>
                  <a:pt x="6549427" y="4542313"/>
                </a:cubicBezTo>
                <a:cubicBezTo>
                  <a:pt x="6681665" y="4741775"/>
                  <a:pt x="6541247" y="4929957"/>
                  <a:pt x="6358567" y="4865863"/>
                </a:cubicBezTo>
                <a:cubicBezTo>
                  <a:pt x="6350388" y="5077119"/>
                  <a:pt x="6127491" y="5054044"/>
                  <a:pt x="6127491" y="4941238"/>
                </a:cubicBezTo>
                <a:cubicBezTo>
                  <a:pt x="6132944" y="5048404"/>
                  <a:pt x="6038878" y="5100193"/>
                  <a:pt x="5957081" y="5091476"/>
                </a:cubicBezTo>
                <a:cubicBezTo>
                  <a:pt x="5893688" y="5088399"/>
                  <a:pt x="5825524" y="5048404"/>
                  <a:pt x="5779172" y="4984310"/>
                </a:cubicBezTo>
                <a:cubicBezTo>
                  <a:pt x="5708282" y="5117114"/>
                  <a:pt x="5616942" y="5085835"/>
                  <a:pt x="5522875" y="4955595"/>
                </a:cubicBezTo>
                <a:cubicBezTo>
                  <a:pt x="5522875" y="4955595"/>
                  <a:pt x="5415858" y="5212999"/>
                  <a:pt x="5250900" y="4987899"/>
                </a:cubicBezTo>
                <a:cubicBezTo>
                  <a:pt x="5195006" y="5160698"/>
                  <a:pt x="5050498" y="5082759"/>
                  <a:pt x="5006873" y="4947391"/>
                </a:cubicBezTo>
                <a:cubicBezTo>
                  <a:pt x="4987105" y="5059685"/>
                  <a:pt x="4816695" y="5146341"/>
                  <a:pt x="4710359" y="5004820"/>
                </a:cubicBezTo>
                <a:cubicBezTo>
                  <a:pt x="4667415" y="5152494"/>
                  <a:pt x="4488825" y="5131984"/>
                  <a:pt x="4394759" y="4998667"/>
                </a:cubicBezTo>
                <a:cubicBezTo>
                  <a:pt x="4323868" y="5131984"/>
                  <a:pt x="4232528" y="5102756"/>
                  <a:pt x="4138462" y="4969952"/>
                </a:cubicBezTo>
                <a:cubicBezTo>
                  <a:pt x="4138462" y="4969952"/>
                  <a:pt x="4032126" y="5227356"/>
                  <a:pt x="3868532" y="5004820"/>
                </a:cubicBezTo>
                <a:cubicBezTo>
                  <a:pt x="3813319" y="5175055"/>
                  <a:pt x="3668129" y="5100193"/>
                  <a:pt x="3625186" y="4961748"/>
                </a:cubicBezTo>
                <a:cubicBezTo>
                  <a:pt x="3589740" y="5160698"/>
                  <a:pt x="3364117" y="5183772"/>
                  <a:pt x="3289818" y="4987899"/>
                </a:cubicBezTo>
                <a:cubicBezTo>
                  <a:pt x="3208703" y="5102756"/>
                  <a:pt x="3000121" y="5178132"/>
                  <a:pt x="2893785" y="5001743"/>
                </a:cubicBezTo>
                <a:cubicBezTo>
                  <a:pt x="2874614" y="5080964"/>
                  <a:pt x="2831191" y="5118652"/>
                  <a:pt x="2784545" y="5126298"/>
                </a:cubicBezTo>
                <a:close/>
              </a:path>
            </a:pathLst>
          </a:custGeom>
          <a:solidFill>
            <a:srgbClr val="8AB036"/>
          </a:solidFill>
          <a:ln w="1905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49E41DF2-1E9F-D04D-8A83-C875B540223D}"/>
              </a:ext>
            </a:extLst>
          </p:cNvPr>
          <p:cNvSpPr>
            <a:spLocks/>
          </p:cNvSpPr>
          <p:nvPr userDrawn="1"/>
        </p:nvSpPr>
        <p:spPr bwMode="auto">
          <a:xfrm rot="10800000">
            <a:off x="282691" y="264616"/>
            <a:ext cx="6292616" cy="461426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solidFill>
            <a:schemeClr val="accent2"/>
          </a:solidFill>
          <a:ln w="19050">
            <a:solidFill>
              <a:srgbClr val="00B050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449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1220442" y="379068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321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40720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639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76365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959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96480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025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2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>
            <a:extLst>
              <a:ext uri="{FF2B5EF4-FFF2-40B4-BE49-F238E27FC236}">
                <a16:creationId xmlns:a16="http://schemas.microsoft.com/office/drawing/2014/main" id="{2C080760-F4F7-D142-855D-324916935CAA}"/>
              </a:ext>
            </a:extLst>
          </p:cNvPr>
          <p:cNvSpPr>
            <a:spLocks/>
          </p:cNvSpPr>
          <p:nvPr userDrawn="1"/>
        </p:nvSpPr>
        <p:spPr bwMode="auto">
          <a:xfrm rot="10800000">
            <a:off x="0" y="7859"/>
            <a:ext cx="6858000" cy="5127782"/>
          </a:xfrm>
          <a:custGeom>
            <a:avLst/>
            <a:gdLst>
              <a:gd name="connsiteX0" fmla="*/ 1737096 w 6816037"/>
              <a:gd name="connsiteY0" fmla="*/ 4925030 h 5127782"/>
              <a:gd name="connsiteX1" fmla="*/ 3404260 w 6816037"/>
              <a:gd name="connsiteY1" fmla="*/ 4874662 h 5127782"/>
              <a:gd name="connsiteX2" fmla="*/ 6409878 w 6816037"/>
              <a:gd name="connsiteY2" fmla="*/ 4706888 h 5127782"/>
              <a:gd name="connsiteX3" fmla="*/ 6612951 w 6816037"/>
              <a:gd name="connsiteY3" fmla="*/ 2586147 h 5127782"/>
              <a:gd name="connsiteX4" fmla="*/ 6264642 w 6816037"/>
              <a:gd name="connsiteY4" fmla="*/ 408852 h 5127782"/>
              <a:gd name="connsiteX5" fmla="*/ 3415828 w 6816037"/>
              <a:gd name="connsiteY5" fmla="*/ 242020 h 5127782"/>
              <a:gd name="connsiteX6" fmla="*/ 539380 w 6816037"/>
              <a:gd name="connsiteY6" fmla="*/ 416864 h 5127782"/>
              <a:gd name="connsiteX7" fmla="*/ 188500 w 6816037"/>
              <a:gd name="connsiteY7" fmla="*/ 2718575 h 5127782"/>
              <a:gd name="connsiteX8" fmla="*/ 541308 w 6816037"/>
              <a:gd name="connsiteY8" fmla="*/ 4755901 h 5127782"/>
              <a:gd name="connsiteX9" fmla="*/ 1737096 w 6816037"/>
              <a:gd name="connsiteY9" fmla="*/ 4925030 h 5127782"/>
              <a:gd name="connsiteX10" fmla="*/ 2784545 w 6816037"/>
              <a:gd name="connsiteY10" fmla="*/ 5126298 h 5127782"/>
              <a:gd name="connsiteX11" fmla="*/ 2621810 w 6816037"/>
              <a:gd name="connsiteY11" fmla="*/ 4967389 h 5127782"/>
              <a:gd name="connsiteX12" fmla="*/ 2293940 w 6816037"/>
              <a:gd name="connsiteY12" fmla="*/ 5001743 h 5127782"/>
              <a:gd name="connsiteX13" fmla="*/ 2030145 w 6816037"/>
              <a:gd name="connsiteY13" fmla="*/ 4993539 h 5127782"/>
              <a:gd name="connsiteX14" fmla="*/ 1809293 w 6816037"/>
              <a:gd name="connsiteY14" fmla="*/ 5050968 h 5127782"/>
              <a:gd name="connsiteX15" fmla="*/ 1715227 w 6816037"/>
              <a:gd name="connsiteY15" fmla="*/ 5068402 h 5127782"/>
              <a:gd name="connsiteX16" fmla="*/ 1600711 w 6816037"/>
              <a:gd name="connsiteY16" fmla="*/ 5001743 h 5127782"/>
              <a:gd name="connsiteX17" fmla="*/ 1303516 w 6816037"/>
              <a:gd name="connsiteY17" fmla="*/ 5001743 h 5127782"/>
              <a:gd name="connsiteX18" fmla="*/ 1036994 w 6816037"/>
              <a:gd name="connsiteY18" fmla="*/ 4993539 h 5127782"/>
              <a:gd name="connsiteX19" fmla="*/ 802509 w 6816037"/>
              <a:gd name="connsiteY19" fmla="*/ 5034047 h 5127782"/>
              <a:gd name="connsiteX20" fmla="*/ 600062 w 6816037"/>
              <a:gd name="connsiteY20" fmla="*/ 4915600 h 5127782"/>
              <a:gd name="connsiteX21" fmla="*/ 383981 w 6816037"/>
              <a:gd name="connsiteY21" fmla="*/ 4797153 h 5127782"/>
              <a:gd name="connsiteX22" fmla="*/ 266739 w 6816037"/>
              <a:gd name="connsiteY22" fmla="*/ 4594614 h 5127782"/>
              <a:gd name="connsiteX23" fmla="*/ 216298 w 6816037"/>
              <a:gd name="connsiteY23" fmla="*/ 4322853 h 5127782"/>
              <a:gd name="connsiteX24" fmla="*/ 150178 w 6816037"/>
              <a:gd name="connsiteY24" fmla="*/ 3950591 h 5127782"/>
              <a:gd name="connsiteX25" fmla="*/ 124958 w 6816037"/>
              <a:gd name="connsiteY25" fmla="*/ 3638322 h 5127782"/>
              <a:gd name="connsiteX26" fmla="*/ 99055 w 6816037"/>
              <a:gd name="connsiteY26" fmla="*/ 3294775 h 5127782"/>
              <a:gd name="connsiteX27" fmla="*/ 146089 w 6816037"/>
              <a:gd name="connsiteY27" fmla="*/ 2971226 h 5127782"/>
              <a:gd name="connsiteX28" fmla="*/ 112688 w 6816037"/>
              <a:gd name="connsiteY28" fmla="*/ 2563584 h 5127782"/>
              <a:gd name="connsiteX29" fmla="*/ 99055 w 6816037"/>
              <a:gd name="connsiteY29" fmla="*/ 2061082 h 5127782"/>
              <a:gd name="connsiteX30" fmla="*/ 127003 w 6816037"/>
              <a:gd name="connsiteY30" fmla="*/ 1720611 h 5127782"/>
              <a:gd name="connsiteX31" fmla="*/ 150179 w 6816037"/>
              <a:gd name="connsiteY31" fmla="*/ 1329890 h 5127782"/>
              <a:gd name="connsiteX32" fmla="*/ 183579 w 6816037"/>
              <a:gd name="connsiteY32" fmla="*/ 1087869 h 5127782"/>
              <a:gd name="connsiteX33" fmla="*/ 286507 w 6816037"/>
              <a:gd name="connsiteY33" fmla="*/ 648436 h 5127782"/>
              <a:gd name="connsiteX34" fmla="*/ 450101 w 6816037"/>
              <a:gd name="connsiteY34" fmla="*/ 302325 h 5127782"/>
              <a:gd name="connsiteX35" fmla="*/ 680496 w 6816037"/>
              <a:gd name="connsiteY35" fmla="*/ 230026 h 5127782"/>
              <a:gd name="connsiteX36" fmla="*/ 696174 w 6816037"/>
              <a:gd name="connsiteY36" fmla="*/ 157727 h 5127782"/>
              <a:gd name="connsiteX37" fmla="*/ 696174 w 6816037"/>
              <a:gd name="connsiteY37" fmla="*/ 154138 h 5127782"/>
              <a:gd name="connsiteX38" fmla="*/ 1011774 w 6816037"/>
              <a:gd name="connsiteY38" fmla="*/ 160291 h 5127782"/>
              <a:gd name="connsiteX39" fmla="*/ 1274887 w 6816037"/>
              <a:gd name="connsiteY39" fmla="*/ 111579 h 5127782"/>
              <a:gd name="connsiteX40" fmla="*/ 1534592 w 6816037"/>
              <a:gd name="connsiteY40" fmla="*/ 151574 h 5127782"/>
              <a:gd name="connsiteX41" fmla="*/ 1542090 w 6816037"/>
              <a:gd name="connsiteY41" fmla="*/ 148498 h 5127782"/>
              <a:gd name="connsiteX42" fmla="*/ 2004925 w 6816037"/>
              <a:gd name="connsiteY42" fmla="*/ 160291 h 5127782"/>
              <a:gd name="connsiteX43" fmla="*/ 2261222 w 6816037"/>
              <a:gd name="connsiteY43" fmla="*/ 189518 h 5127782"/>
              <a:gd name="connsiteX44" fmla="*/ 2533197 w 6816037"/>
              <a:gd name="connsiteY44" fmla="*/ 157727 h 5127782"/>
              <a:gd name="connsiteX45" fmla="*/ 2774498 w 6816037"/>
              <a:gd name="connsiteY45" fmla="*/ 200799 h 5127782"/>
              <a:gd name="connsiteX46" fmla="*/ 3074420 w 6816037"/>
              <a:gd name="connsiteY46" fmla="*/ 140294 h 5127782"/>
              <a:gd name="connsiteX47" fmla="*/ 3388656 w 6816037"/>
              <a:gd name="connsiteY47" fmla="*/ 145934 h 5127782"/>
              <a:gd name="connsiteX48" fmla="*/ 3642909 w 6816037"/>
              <a:gd name="connsiteY48" fmla="*/ 174648 h 5127782"/>
              <a:gd name="connsiteX49" fmla="*/ 3914884 w 6816037"/>
              <a:gd name="connsiteY49" fmla="*/ 140294 h 5127782"/>
              <a:gd name="connsiteX50" fmla="*/ 4158911 w 6816037"/>
              <a:gd name="connsiteY50" fmla="*/ 183365 h 5127782"/>
              <a:gd name="connsiteX51" fmla="*/ 4491552 w 6816037"/>
              <a:gd name="connsiteY51" fmla="*/ 157727 h 5127782"/>
              <a:gd name="connsiteX52" fmla="*/ 4890312 w 6816037"/>
              <a:gd name="connsiteY52" fmla="*/ 143370 h 5127782"/>
              <a:gd name="connsiteX53" fmla="*/ 5162287 w 6816037"/>
              <a:gd name="connsiteY53" fmla="*/ 177725 h 5127782"/>
              <a:gd name="connsiteX54" fmla="*/ 5487430 w 6816037"/>
              <a:gd name="connsiteY54" fmla="*/ 145934 h 5127782"/>
              <a:gd name="connsiteX55" fmla="*/ 5753952 w 6816037"/>
              <a:gd name="connsiteY55" fmla="*/ 151574 h 5127782"/>
              <a:gd name="connsiteX56" fmla="*/ 6002751 w 6816037"/>
              <a:gd name="connsiteY56" fmla="*/ 137217 h 5127782"/>
              <a:gd name="connsiteX57" fmla="*/ 6211333 w 6816037"/>
              <a:gd name="connsiteY57" fmla="*/ 250024 h 5127782"/>
              <a:gd name="connsiteX58" fmla="*/ 6214059 w 6816037"/>
              <a:gd name="connsiteY58" fmla="*/ 252587 h 5127782"/>
              <a:gd name="connsiteX59" fmla="*/ 6427413 w 6816037"/>
              <a:gd name="connsiteY59" fmla="*/ 371034 h 5127782"/>
              <a:gd name="connsiteX60" fmla="*/ 6541247 w 6816037"/>
              <a:gd name="connsiteY60" fmla="*/ 573573 h 5127782"/>
              <a:gd name="connsiteX61" fmla="*/ 6592370 w 6816037"/>
              <a:gd name="connsiteY61" fmla="*/ 844822 h 5127782"/>
              <a:gd name="connsiteX62" fmla="*/ 6658490 w 6816037"/>
              <a:gd name="connsiteY62" fmla="*/ 1217596 h 5127782"/>
              <a:gd name="connsiteX63" fmla="*/ 6683710 w 6816037"/>
              <a:gd name="connsiteY63" fmla="*/ 1532429 h 5127782"/>
              <a:gd name="connsiteX64" fmla="*/ 6709613 w 6816037"/>
              <a:gd name="connsiteY64" fmla="*/ 1873413 h 5127782"/>
              <a:gd name="connsiteX65" fmla="*/ 6676212 w 6816037"/>
              <a:gd name="connsiteY65" fmla="*/ 2179529 h 5127782"/>
              <a:gd name="connsiteX66" fmla="*/ 6695980 w 6816037"/>
              <a:gd name="connsiteY66" fmla="*/ 2604604 h 5127782"/>
              <a:gd name="connsiteX67" fmla="*/ 6709613 w 6816037"/>
              <a:gd name="connsiteY67" fmla="*/ 3107106 h 5127782"/>
              <a:gd name="connsiteX68" fmla="*/ 6681665 w 6816037"/>
              <a:gd name="connsiteY68" fmla="*/ 3450653 h 5127782"/>
              <a:gd name="connsiteX69" fmla="*/ 6706886 w 6816037"/>
              <a:gd name="connsiteY69" fmla="*/ 3863423 h 5127782"/>
              <a:gd name="connsiteX70" fmla="*/ 6658490 w 6816037"/>
              <a:gd name="connsiteY70" fmla="*/ 4175692 h 5127782"/>
              <a:gd name="connsiteX71" fmla="*/ 6549427 w 6816037"/>
              <a:gd name="connsiteY71" fmla="*/ 4542313 h 5127782"/>
              <a:gd name="connsiteX72" fmla="*/ 6358567 w 6816037"/>
              <a:gd name="connsiteY72" fmla="*/ 4865863 h 5127782"/>
              <a:gd name="connsiteX73" fmla="*/ 6127491 w 6816037"/>
              <a:gd name="connsiteY73" fmla="*/ 4941238 h 5127782"/>
              <a:gd name="connsiteX74" fmla="*/ 5957081 w 6816037"/>
              <a:gd name="connsiteY74" fmla="*/ 5091476 h 5127782"/>
              <a:gd name="connsiteX75" fmla="*/ 5779172 w 6816037"/>
              <a:gd name="connsiteY75" fmla="*/ 4984310 h 5127782"/>
              <a:gd name="connsiteX76" fmla="*/ 5522875 w 6816037"/>
              <a:gd name="connsiteY76" fmla="*/ 4955595 h 5127782"/>
              <a:gd name="connsiteX77" fmla="*/ 5250900 w 6816037"/>
              <a:gd name="connsiteY77" fmla="*/ 4987899 h 5127782"/>
              <a:gd name="connsiteX78" fmla="*/ 5006873 w 6816037"/>
              <a:gd name="connsiteY78" fmla="*/ 4947391 h 5127782"/>
              <a:gd name="connsiteX79" fmla="*/ 4710359 w 6816037"/>
              <a:gd name="connsiteY79" fmla="*/ 5004820 h 5127782"/>
              <a:gd name="connsiteX80" fmla="*/ 4394759 w 6816037"/>
              <a:gd name="connsiteY80" fmla="*/ 4998667 h 5127782"/>
              <a:gd name="connsiteX81" fmla="*/ 4138462 w 6816037"/>
              <a:gd name="connsiteY81" fmla="*/ 4969952 h 5127782"/>
              <a:gd name="connsiteX82" fmla="*/ 3868532 w 6816037"/>
              <a:gd name="connsiteY82" fmla="*/ 5004820 h 5127782"/>
              <a:gd name="connsiteX83" fmla="*/ 3625186 w 6816037"/>
              <a:gd name="connsiteY83" fmla="*/ 4961748 h 5127782"/>
              <a:gd name="connsiteX84" fmla="*/ 3289818 w 6816037"/>
              <a:gd name="connsiteY84" fmla="*/ 4987899 h 5127782"/>
              <a:gd name="connsiteX85" fmla="*/ 2893785 w 6816037"/>
              <a:gd name="connsiteY85" fmla="*/ 5001743 h 5127782"/>
              <a:gd name="connsiteX86" fmla="*/ 2784545 w 6816037"/>
              <a:gd name="connsiteY86" fmla="*/ 5126298 h 5127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6816037" h="5127782">
                <a:moveTo>
                  <a:pt x="1737096" y="4925030"/>
                </a:moveTo>
                <a:cubicBezTo>
                  <a:pt x="2286552" y="4920140"/>
                  <a:pt x="2914570" y="4878668"/>
                  <a:pt x="3404260" y="4874662"/>
                </a:cubicBezTo>
                <a:cubicBezTo>
                  <a:pt x="4382355" y="4866651"/>
                  <a:pt x="6102054" y="4959492"/>
                  <a:pt x="6409878" y="4706888"/>
                </a:cubicBezTo>
                <a:cubicBezTo>
                  <a:pt x="6626447" y="4528274"/>
                  <a:pt x="6617450" y="3310026"/>
                  <a:pt x="6612951" y="2586147"/>
                </a:cubicBezTo>
                <a:cubicBezTo>
                  <a:pt x="6608453" y="1862738"/>
                  <a:pt x="6623876" y="654858"/>
                  <a:pt x="6264642" y="408852"/>
                </a:cubicBezTo>
                <a:cubicBezTo>
                  <a:pt x="5695264" y="68591"/>
                  <a:pt x="4470397" y="268412"/>
                  <a:pt x="3415828" y="242020"/>
                </a:cubicBezTo>
                <a:cubicBezTo>
                  <a:pt x="2368971" y="288205"/>
                  <a:pt x="882549" y="97810"/>
                  <a:pt x="539380" y="416864"/>
                </a:cubicBezTo>
                <a:cubicBezTo>
                  <a:pt x="139017" y="789172"/>
                  <a:pt x="188500" y="1995638"/>
                  <a:pt x="188500" y="2718575"/>
                </a:cubicBezTo>
                <a:cubicBezTo>
                  <a:pt x="188500" y="3441512"/>
                  <a:pt x="248908" y="4517906"/>
                  <a:pt x="541308" y="4755901"/>
                </a:cubicBezTo>
                <a:cubicBezTo>
                  <a:pt x="716748" y="4898226"/>
                  <a:pt x="1187641" y="4929919"/>
                  <a:pt x="1737096" y="4925030"/>
                </a:cubicBezTo>
                <a:close/>
                <a:moveTo>
                  <a:pt x="2784545" y="5126298"/>
                </a:moveTo>
                <a:cubicBezTo>
                  <a:pt x="2706802" y="5139042"/>
                  <a:pt x="2620106" y="5068338"/>
                  <a:pt x="2621810" y="4967389"/>
                </a:cubicBezTo>
                <a:cubicBezTo>
                  <a:pt x="2527743" y="5108909"/>
                  <a:pt x="2336884" y="5126343"/>
                  <a:pt x="2293940" y="5001743"/>
                </a:cubicBezTo>
                <a:cubicBezTo>
                  <a:pt x="2278944" y="5114550"/>
                  <a:pt x="2083313" y="5172491"/>
                  <a:pt x="2030145" y="4993539"/>
                </a:cubicBezTo>
                <a:cubicBezTo>
                  <a:pt x="1989247" y="5157621"/>
                  <a:pt x="1877458" y="5131984"/>
                  <a:pt x="1809293" y="5050968"/>
                </a:cubicBezTo>
                <a:cubicBezTo>
                  <a:pt x="1778620" y="5065325"/>
                  <a:pt x="1745901" y="5070965"/>
                  <a:pt x="1715227" y="5068402"/>
                </a:cubicBezTo>
                <a:cubicBezTo>
                  <a:pt x="1666149" y="5074042"/>
                  <a:pt x="1623205" y="5044815"/>
                  <a:pt x="1600711" y="5001743"/>
                </a:cubicBezTo>
                <a:cubicBezTo>
                  <a:pt x="1503918" y="5111473"/>
                  <a:pt x="1341688" y="5114550"/>
                  <a:pt x="1303516" y="5001743"/>
                </a:cubicBezTo>
                <a:cubicBezTo>
                  <a:pt x="1285111" y="5114550"/>
                  <a:pt x="1090162" y="5172491"/>
                  <a:pt x="1036994" y="4993539"/>
                </a:cubicBezTo>
                <a:cubicBezTo>
                  <a:pt x="993369" y="5169415"/>
                  <a:pt x="866584" y="5128907"/>
                  <a:pt x="802509" y="5034047"/>
                </a:cubicBezTo>
                <a:cubicBezTo>
                  <a:pt x="691402" y="5126343"/>
                  <a:pt x="574159" y="5027894"/>
                  <a:pt x="600062" y="4915600"/>
                </a:cubicBezTo>
                <a:cubicBezTo>
                  <a:pt x="482819" y="4969952"/>
                  <a:pt x="358079" y="4877656"/>
                  <a:pt x="383981" y="4797153"/>
                </a:cubicBezTo>
                <a:cubicBezTo>
                  <a:pt x="266739" y="4825868"/>
                  <a:pt x="234020" y="4718701"/>
                  <a:pt x="266739" y="4594614"/>
                </a:cubicBezTo>
                <a:cubicBezTo>
                  <a:pt x="157677" y="4594614"/>
                  <a:pt x="132456" y="4476167"/>
                  <a:pt x="216298" y="4322853"/>
                </a:cubicBezTo>
                <a:cubicBezTo>
                  <a:pt x="69063" y="4297215"/>
                  <a:pt x="38389" y="4077755"/>
                  <a:pt x="150178" y="3950591"/>
                </a:cubicBezTo>
                <a:cubicBezTo>
                  <a:pt x="45887" y="3863423"/>
                  <a:pt x="20667" y="3754205"/>
                  <a:pt x="124958" y="3638322"/>
                </a:cubicBezTo>
                <a:cubicBezTo>
                  <a:pt x="124958" y="3638322"/>
                  <a:pt x="-78171" y="3502955"/>
                  <a:pt x="99055" y="3294775"/>
                </a:cubicBezTo>
                <a:cubicBezTo>
                  <a:pt x="-37955" y="3225553"/>
                  <a:pt x="37026" y="3026091"/>
                  <a:pt x="146089" y="2971226"/>
                </a:cubicBezTo>
                <a:cubicBezTo>
                  <a:pt x="-11371" y="2925077"/>
                  <a:pt x="-42726" y="2655880"/>
                  <a:pt x="112688" y="2563584"/>
                </a:cubicBezTo>
                <a:cubicBezTo>
                  <a:pt x="-32501" y="2460007"/>
                  <a:pt x="-25003" y="2188245"/>
                  <a:pt x="99055" y="2061082"/>
                </a:cubicBezTo>
                <a:cubicBezTo>
                  <a:pt x="-67947" y="1998013"/>
                  <a:pt x="217" y="1717534"/>
                  <a:pt x="127003" y="1720611"/>
                </a:cubicBezTo>
                <a:cubicBezTo>
                  <a:pt x="15895" y="1602164"/>
                  <a:pt x="48614" y="1385268"/>
                  <a:pt x="150179" y="1329890"/>
                </a:cubicBezTo>
                <a:cubicBezTo>
                  <a:pt x="82015" y="1269385"/>
                  <a:pt x="106554" y="1124787"/>
                  <a:pt x="183579" y="1087869"/>
                </a:cubicBezTo>
                <a:cubicBezTo>
                  <a:pt x="-3191" y="787393"/>
                  <a:pt x="156995" y="605364"/>
                  <a:pt x="286507" y="648436"/>
                </a:cubicBezTo>
                <a:cubicBezTo>
                  <a:pt x="129730" y="492558"/>
                  <a:pt x="269466" y="261304"/>
                  <a:pt x="450101" y="302325"/>
                </a:cubicBezTo>
                <a:cubicBezTo>
                  <a:pt x="457599" y="93633"/>
                  <a:pt x="680496" y="114143"/>
                  <a:pt x="680496" y="230026"/>
                </a:cubicBezTo>
                <a:cubicBezTo>
                  <a:pt x="680496" y="200799"/>
                  <a:pt x="686631" y="177725"/>
                  <a:pt x="696174" y="157727"/>
                </a:cubicBezTo>
                <a:lnTo>
                  <a:pt x="696174" y="154138"/>
                </a:lnTo>
                <a:cubicBezTo>
                  <a:pt x="739117" y="10053"/>
                  <a:pt x="917707" y="30564"/>
                  <a:pt x="1011774" y="160291"/>
                </a:cubicBezTo>
                <a:cubicBezTo>
                  <a:pt x="1082664" y="30564"/>
                  <a:pt x="1180821" y="-18662"/>
                  <a:pt x="1274887" y="111579"/>
                </a:cubicBezTo>
                <a:cubicBezTo>
                  <a:pt x="1274887" y="111579"/>
                  <a:pt x="1371680" y="-61733"/>
                  <a:pt x="1534592" y="151574"/>
                </a:cubicBezTo>
                <a:cubicBezTo>
                  <a:pt x="1536637" y="148498"/>
                  <a:pt x="1539364" y="148498"/>
                  <a:pt x="1542090" y="148498"/>
                </a:cubicBezTo>
                <a:cubicBezTo>
                  <a:pt x="1608891" y="-15585"/>
                  <a:pt x="1928581" y="-85320"/>
                  <a:pt x="2004925" y="160291"/>
                </a:cubicBezTo>
                <a:cubicBezTo>
                  <a:pt x="2073089" y="30564"/>
                  <a:pt x="2167155" y="59278"/>
                  <a:pt x="2261222" y="189518"/>
                </a:cubicBezTo>
                <a:cubicBezTo>
                  <a:pt x="2261222" y="189518"/>
                  <a:pt x="2367558" y="-67886"/>
                  <a:pt x="2533197" y="157727"/>
                </a:cubicBezTo>
                <a:cubicBezTo>
                  <a:pt x="2588410" y="-15585"/>
                  <a:pt x="2733599" y="61842"/>
                  <a:pt x="2774498" y="200799"/>
                </a:cubicBezTo>
                <a:cubicBezTo>
                  <a:pt x="2794947" y="87992"/>
                  <a:pt x="2967402" y="1337"/>
                  <a:pt x="3074420" y="140294"/>
                </a:cubicBezTo>
                <a:cubicBezTo>
                  <a:pt x="3114637" y="-6868"/>
                  <a:pt x="3294590" y="13130"/>
                  <a:pt x="3388656" y="145934"/>
                </a:cubicBezTo>
                <a:cubicBezTo>
                  <a:pt x="3460229" y="13130"/>
                  <a:pt x="3552250" y="41844"/>
                  <a:pt x="3642909" y="174648"/>
                </a:cubicBezTo>
                <a:cubicBezTo>
                  <a:pt x="3642909" y="174648"/>
                  <a:pt x="3749926" y="-82756"/>
                  <a:pt x="3914884" y="140294"/>
                </a:cubicBezTo>
                <a:cubicBezTo>
                  <a:pt x="3970778" y="-30454"/>
                  <a:pt x="4115286" y="47485"/>
                  <a:pt x="4158911" y="183365"/>
                </a:cubicBezTo>
                <a:cubicBezTo>
                  <a:pt x="4194356" y="-15584"/>
                  <a:pt x="4420662" y="-36095"/>
                  <a:pt x="4491552" y="157727"/>
                </a:cubicBezTo>
                <a:cubicBezTo>
                  <a:pt x="4573349" y="41844"/>
                  <a:pt x="4783295" y="-33018"/>
                  <a:pt x="4890312" y="143370"/>
                </a:cubicBezTo>
                <a:cubicBezTo>
                  <a:pt x="4940754" y="-67886"/>
                  <a:pt x="5164332" y="15694"/>
                  <a:pt x="5162287" y="177725"/>
                </a:cubicBezTo>
                <a:cubicBezTo>
                  <a:pt x="5253627" y="35691"/>
                  <a:pt x="5444486" y="18770"/>
                  <a:pt x="5487430" y="145934"/>
                </a:cubicBezTo>
                <a:cubicBezTo>
                  <a:pt x="5505153" y="30564"/>
                  <a:pt x="5700784" y="-27378"/>
                  <a:pt x="5753952" y="151574"/>
                </a:cubicBezTo>
                <a:cubicBezTo>
                  <a:pt x="5799622" y="-39171"/>
                  <a:pt x="5947538" y="24923"/>
                  <a:pt x="6002751" y="137217"/>
                </a:cubicBezTo>
                <a:cubicBezTo>
                  <a:pt x="6112495" y="44921"/>
                  <a:pt x="6229056" y="137217"/>
                  <a:pt x="6211333" y="250024"/>
                </a:cubicBezTo>
                <a:cubicBezTo>
                  <a:pt x="6211333" y="250024"/>
                  <a:pt x="6214059" y="250024"/>
                  <a:pt x="6214059" y="252587"/>
                </a:cubicBezTo>
                <a:cubicBezTo>
                  <a:pt x="6328575" y="203876"/>
                  <a:pt x="6450589" y="290532"/>
                  <a:pt x="6427413" y="371034"/>
                </a:cubicBezTo>
                <a:cubicBezTo>
                  <a:pt x="6541247" y="342320"/>
                  <a:pt x="6576693" y="449486"/>
                  <a:pt x="6541247" y="573573"/>
                </a:cubicBezTo>
                <a:cubicBezTo>
                  <a:pt x="6650992" y="573573"/>
                  <a:pt x="6676212" y="692020"/>
                  <a:pt x="6592370" y="844822"/>
                </a:cubicBezTo>
                <a:cubicBezTo>
                  <a:pt x="6739605" y="873536"/>
                  <a:pt x="6770279" y="1090432"/>
                  <a:pt x="6658490" y="1217596"/>
                </a:cubicBezTo>
                <a:cubicBezTo>
                  <a:pt x="6762099" y="1307329"/>
                  <a:pt x="6788001" y="1413982"/>
                  <a:pt x="6683710" y="1532429"/>
                </a:cubicBezTo>
                <a:cubicBezTo>
                  <a:pt x="6683710" y="1532429"/>
                  <a:pt x="6886839" y="1665233"/>
                  <a:pt x="6709613" y="1873413"/>
                </a:cubicBezTo>
                <a:cubicBezTo>
                  <a:pt x="6846623" y="1945711"/>
                  <a:pt x="6785275" y="2127227"/>
                  <a:pt x="6676212" y="2179529"/>
                </a:cubicBezTo>
                <a:cubicBezTo>
                  <a:pt x="6836398" y="2225677"/>
                  <a:pt x="6851394" y="2514872"/>
                  <a:pt x="6695980" y="2604604"/>
                </a:cubicBezTo>
                <a:cubicBezTo>
                  <a:pt x="6858892" y="2702028"/>
                  <a:pt x="6848668" y="2974302"/>
                  <a:pt x="6709613" y="3107106"/>
                </a:cubicBezTo>
                <a:cubicBezTo>
                  <a:pt x="6876615" y="3170175"/>
                  <a:pt x="6808451" y="3453217"/>
                  <a:pt x="6681665" y="3450653"/>
                </a:cubicBezTo>
                <a:cubicBezTo>
                  <a:pt x="6792773" y="3566024"/>
                  <a:pt x="6808451" y="3809070"/>
                  <a:pt x="6706886" y="3863423"/>
                </a:cubicBezTo>
                <a:cubicBezTo>
                  <a:pt x="6775732" y="3924441"/>
                  <a:pt x="6732107" y="4140824"/>
                  <a:pt x="6658490" y="4175692"/>
                </a:cubicBezTo>
                <a:cubicBezTo>
                  <a:pt x="6820720" y="4377718"/>
                  <a:pt x="6678939" y="4585897"/>
                  <a:pt x="6549427" y="4542313"/>
                </a:cubicBezTo>
                <a:cubicBezTo>
                  <a:pt x="6681665" y="4741775"/>
                  <a:pt x="6541247" y="4929957"/>
                  <a:pt x="6358567" y="4865863"/>
                </a:cubicBezTo>
                <a:cubicBezTo>
                  <a:pt x="6350388" y="5077119"/>
                  <a:pt x="6127491" y="5054044"/>
                  <a:pt x="6127491" y="4941238"/>
                </a:cubicBezTo>
                <a:cubicBezTo>
                  <a:pt x="6132944" y="5048404"/>
                  <a:pt x="6038878" y="5100193"/>
                  <a:pt x="5957081" y="5091476"/>
                </a:cubicBezTo>
                <a:cubicBezTo>
                  <a:pt x="5893688" y="5088399"/>
                  <a:pt x="5825524" y="5048404"/>
                  <a:pt x="5779172" y="4984310"/>
                </a:cubicBezTo>
                <a:cubicBezTo>
                  <a:pt x="5708282" y="5117114"/>
                  <a:pt x="5616942" y="5085835"/>
                  <a:pt x="5522875" y="4955595"/>
                </a:cubicBezTo>
                <a:cubicBezTo>
                  <a:pt x="5522875" y="4955595"/>
                  <a:pt x="5415858" y="5212999"/>
                  <a:pt x="5250900" y="4987899"/>
                </a:cubicBezTo>
                <a:cubicBezTo>
                  <a:pt x="5195006" y="5160698"/>
                  <a:pt x="5050498" y="5082759"/>
                  <a:pt x="5006873" y="4947391"/>
                </a:cubicBezTo>
                <a:cubicBezTo>
                  <a:pt x="4987105" y="5059685"/>
                  <a:pt x="4816695" y="5146341"/>
                  <a:pt x="4710359" y="5004820"/>
                </a:cubicBezTo>
                <a:cubicBezTo>
                  <a:pt x="4667415" y="5152494"/>
                  <a:pt x="4488825" y="5131984"/>
                  <a:pt x="4394759" y="4998667"/>
                </a:cubicBezTo>
                <a:cubicBezTo>
                  <a:pt x="4323868" y="5131984"/>
                  <a:pt x="4232528" y="5102756"/>
                  <a:pt x="4138462" y="4969952"/>
                </a:cubicBezTo>
                <a:cubicBezTo>
                  <a:pt x="4138462" y="4969952"/>
                  <a:pt x="4032126" y="5227356"/>
                  <a:pt x="3868532" y="5004820"/>
                </a:cubicBezTo>
                <a:cubicBezTo>
                  <a:pt x="3813319" y="5175055"/>
                  <a:pt x="3668129" y="5100193"/>
                  <a:pt x="3625186" y="4961748"/>
                </a:cubicBezTo>
                <a:cubicBezTo>
                  <a:pt x="3589740" y="5160698"/>
                  <a:pt x="3364117" y="5183772"/>
                  <a:pt x="3289818" y="4987899"/>
                </a:cubicBezTo>
                <a:cubicBezTo>
                  <a:pt x="3208703" y="5102756"/>
                  <a:pt x="3000121" y="5178132"/>
                  <a:pt x="2893785" y="5001743"/>
                </a:cubicBezTo>
                <a:cubicBezTo>
                  <a:pt x="2874614" y="5080964"/>
                  <a:pt x="2831191" y="5118652"/>
                  <a:pt x="2784545" y="5126298"/>
                </a:cubicBezTo>
                <a:close/>
              </a:path>
            </a:pathLst>
          </a:custGeom>
          <a:solidFill>
            <a:srgbClr val="B7D574"/>
          </a:solidFill>
          <a:ln w="1905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98212400-0E01-DA40-A2E2-B199DA8B6BD6}"/>
              </a:ext>
            </a:extLst>
          </p:cNvPr>
          <p:cNvSpPr>
            <a:spLocks/>
          </p:cNvSpPr>
          <p:nvPr userDrawn="1"/>
        </p:nvSpPr>
        <p:spPr bwMode="auto">
          <a:xfrm rot="10800000">
            <a:off x="282691" y="264616"/>
            <a:ext cx="6292616" cy="461426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solidFill>
            <a:schemeClr val="accent2"/>
          </a:solidFill>
          <a:ln w="19050">
            <a:solidFill>
              <a:srgbClr val="00B050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000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DA96EDF-9D82-5348-AC92-99676A69DFB4}"/>
              </a:ext>
            </a:extLst>
          </p:cNvPr>
          <p:cNvSpPr/>
          <p:nvPr userDrawn="1"/>
        </p:nvSpPr>
        <p:spPr>
          <a:xfrm>
            <a:off x="4859677" y="4928056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en-VN" sz="800" dirty="0">
              <a:solidFill>
                <a:srgbClr val="000000"/>
              </a:solidFill>
              <a:latin typeface="+mn-lt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90" r:id="rId2"/>
    <p:sldLayoutId id="2147483685" r:id="rId3"/>
    <p:sldLayoutId id="2147483691" r:id="rId4"/>
    <p:sldLayoutId id="2147483687" r:id="rId5"/>
    <p:sldLayoutId id="2147483692" r:id="rId6"/>
    <p:sldLayoutId id="2147483686" r:id="rId7"/>
    <p:sldLayoutId id="2147483693" r:id="rId8"/>
    <p:sldLayoutId id="2147483688" r:id="rId9"/>
    <p:sldLayoutId id="2147483694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microsoft.com/office/2007/relationships/hdphoto" Target="../media/hdphoto4.wdp"/><Relationship Id="rId5" Type="http://schemas.openxmlformats.org/officeDocument/2006/relationships/image" Target="../media/image10.png"/><Relationship Id="rId10" Type="http://schemas.microsoft.com/office/2007/relationships/hdphoto" Target="../media/hdphoto6.wdp"/><Relationship Id="rId4" Type="http://schemas.microsoft.com/office/2007/relationships/hdphoto" Target="../media/hdphoto3.wdp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5.xml"/><Relationship Id="rId6" Type="http://schemas.microsoft.com/office/2007/relationships/hdphoto" Target="../media/hdphoto5.wdp"/><Relationship Id="rId5" Type="http://schemas.openxmlformats.org/officeDocument/2006/relationships/image" Target="../media/image11.png"/><Relationship Id="rId4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D1A59C5F-5E2A-465C-A839-19558C4E4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81" y="372137"/>
            <a:ext cx="1286541" cy="128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C74B4AB-E5C6-8441-95A7-756FEF37A7F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2000"/>
                    </a14:imgEffect>
                  </a14:imgLayer>
                </a14:imgProps>
              </a:ext>
            </a:extLst>
          </a:blip>
          <a:srcRect l="7250" t="8731" r="10105" b="10572"/>
          <a:stretch/>
        </p:blipFill>
        <p:spPr>
          <a:xfrm>
            <a:off x="1505528" y="286327"/>
            <a:ext cx="4481237" cy="4485036"/>
          </a:xfrm>
          <a:prstGeom prst="ellipse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650746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Student Writing (#4) | Free SVG">
            <a:extLst>
              <a:ext uri="{FF2B5EF4-FFF2-40B4-BE49-F238E27FC236}">
                <a16:creationId xmlns:a16="http://schemas.microsoft.com/office/drawing/2014/main" id="{008A2DFE-B3DF-4634-A3F3-A8094D68F9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269" y="2102228"/>
            <a:ext cx="2887461" cy="2887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01986C86-C886-4D53-906E-8CB62392B84F}"/>
              </a:ext>
            </a:extLst>
          </p:cNvPr>
          <p:cNvSpPr txBox="1"/>
          <p:nvPr/>
        </p:nvSpPr>
        <p:spPr>
          <a:xfrm>
            <a:off x="906858" y="1513608"/>
            <a:ext cx="5365827" cy="413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Luyện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viết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vở</a:t>
            </a:r>
            <a:endParaRPr lang="en-US" sz="16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1FBF81D-FF52-403B-A1FD-3CD559BC8CE6}"/>
              </a:ext>
            </a:extLst>
          </p:cNvPr>
          <p:cNvSpPr txBox="1"/>
          <p:nvPr/>
        </p:nvSpPr>
        <p:spPr>
          <a:xfrm>
            <a:off x="1794759" y="507410"/>
            <a:ext cx="5693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chemeClr val="accent2"/>
                </a:solidFill>
                <a:latin typeface="UTM Cookies" panose="02040603050506020204" pitchFamily="18" charset="0"/>
              </a:rPr>
              <a:t>Viết</a:t>
            </a:r>
            <a:endParaRPr lang="en-US" sz="3600" dirty="0">
              <a:solidFill>
                <a:schemeClr val="accent2"/>
              </a:solidFill>
              <a:latin typeface="UTM Cookies" panose="02040603050506020204" pitchFamily="18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52F41E5-AB08-1F47-AE8F-C31CF33E9444}"/>
              </a:ext>
            </a:extLst>
          </p:cNvPr>
          <p:cNvGrpSpPr/>
          <p:nvPr/>
        </p:nvGrpSpPr>
        <p:grpSpPr>
          <a:xfrm>
            <a:off x="350263" y="359989"/>
            <a:ext cx="1321279" cy="1271773"/>
            <a:chOff x="230909" y="2046038"/>
            <a:chExt cx="6400800" cy="2906867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28D8A831-2128-7340-911D-A194ECC7B4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37000"/>
                      </a14:imgEffect>
                      <a14:imgEffect>
                        <a14:brightnessContrast bright="4000"/>
                      </a14:imgEffect>
                    </a14:imgLayer>
                  </a14:imgProps>
                </a:ext>
              </a:extLst>
            </a:blip>
            <a:srcRect t="2099"/>
            <a:stretch/>
          </p:blipFill>
          <p:spPr>
            <a:xfrm>
              <a:off x="230909" y="2046038"/>
              <a:ext cx="6400800" cy="2906867"/>
            </a:xfrm>
            <a:prstGeom prst="ellipse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917C94B-46DF-334C-9666-950CAFE1106D}"/>
                </a:ext>
              </a:extLst>
            </p:cNvPr>
            <p:cNvSpPr/>
            <p:nvPr/>
          </p:nvSpPr>
          <p:spPr>
            <a:xfrm>
              <a:off x="1265881" y="2307310"/>
              <a:ext cx="1671283" cy="87293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4608449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090CBE52-488B-43ED-B921-C6338D91C5E2}"/>
              </a:ext>
            </a:extLst>
          </p:cNvPr>
          <p:cNvSpPr txBox="1"/>
          <p:nvPr/>
        </p:nvSpPr>
        <p:spPr>
          <a:xfrm>
            <a:off x="1688168" y="491298"/>
            <a:ext cx="5693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chemeClr val="accent2"/>
                </a:solidFill>
                <a:latin typeface="UTM Cookies" panose="02040603050506020204" pitchFamily="18" charset="0"/>
              </a:rPr>
              <a:t>Nói và nghe</a:t>
            </a:r>
            <a:endParaRPr lang="en-US" sz="3600" dirty="0">
              <a:solidFill>
                <a:schemeClr val="accent2"/>
              </a:solidFill>
              <a:latin typeface="UTM Cookies" panose="02040603050506020204" pitchFamily="18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9709D64-59C2-1A44-B985-AD51ABABFD63}"/>
              </a:ext>
            </a:extLst>
          </p:cNvPr>
          <p:cNvGrpSpPr/>
          <p:nvPr/>
        </p:nvGrpSpPr>
        <p:grpSpPr>
          <a:xfrm>
            <a:off x="350263" y="359989"/>
            <a:ext cx="1321279" cy="1271773"/>
            <a:chOff x="230909" y="2046038"/>
            <a:chExt cx="6400800" cy="2906867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D1745DDC-78DA-5342-9FAD-8ABC09F839D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37000"/>
                      </a14:imgEffect>
                      <a14:imgEffect>
                        <a14:brightnessContrast bright="4000"/>
                      </a14:imgEffect>
                    </a14:imgLayer>
                  </a14:imgProps>
                </a:ext>
              </a:extLst>
            </a:blip>
            <a:srcRect t="2099"/>
            <a:stretch/>
          </p:blipFill>
          <p:spPr>
            <a:xfrm>
              <a:off x="230909" y="2046038"/>
              <a:ext cx="6400800" cy="2906867"/>
            </a:xfrm>
            <a:prstGeom prst="ellipse">
              <a:avLst/>
            </a:prstGeom>
          </p:spPr>
        </p:pic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AF43A365-7742-6343-BC1D-D111A38D813C}"/>
                </a:ext>
              </a:extLst>
            </p:cNvPr>
            <p:cNvSpPr/>
            <p:nvPr/>
          </p:nvSpPr>
          <p:spPr>
            <a:xfrm>
              <a:off x="1265881" y="2307310"/>
              <a:ext cx="1671283" cy="87293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430B543B-4F55-CB49-BF69-EA466FE6EA8C}"/>
              </a:ext>
            </a:extLst>
          </p:cNvPr>
          <p:cNvGrpSpPr/>
          <p:nvPr/>
        </p:nvGrpSpPr>
        <p:grpSpPr>
          <a:xfrm>
            <a:off x="-37058" y="1351793"/>
            <a:ext cx="3466058" cy="2263899"/>
            <a:chOff x="-37058" y="1351793"/>
            <a:chExt cx="3466058" cy="2263899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87AA80BF-4CC8-5547-B2D4-9700F09C9C1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4420" b="94199" l="5312" r="98614">
                          <a14:foregroundMark x1="28868" y1="12155" x2="42263" y2="64088"/>
                          <a14:foregroundMark x1="42263" y1="64088" x2="42494" y2="85912"/>
                          <a14:foregroundMark x1="36952" y1="88122" x2="85450" y2="94199"/>
                          <a14:foregroundMark x1="85450" y1="94199" x2="92841" y2="87845"/>
                          <a14:foregroundMark x1="92841" y1="87845" x2="90762" y2="46961"/>
                          <a14:foregroundMark x1="90762" y1="46961" x2="84988" y2="29834"/>
                          <a14:foregroundMark x1="84988" y1="29006" x2="68822" y2="29006"/>
                          <a14:foregroundMark x1="68822" y1="29006" x2="57506" y2="22099"/>
                          <a14:foregroundMark x1="57506" y1="22099" x2="48961" y2="8011"/>
                          <a14:foregroundMark x1="48961" y1="8011" x2="37182" y2="4696"/>
                          <a14:foregroundMark x1="37182" y1="4696" x2="29561" y2="10221"/>
                          <a14:foregroundMark x1="29561" y1="10221" x2="28868" y2="11602"/>
                          <a14:foregroundMark x1="32102" y1="8564" x2="99307" y2="14088"/>
                          <a14:foregroundMark x1="29792" y1="53039" x2="18245" y2="50552"/>
                          <a14:foregroundMark x1="18245" y1="50552" x2="10162" y2="44475"/>
                          <a14:foregroundMark x1="10162" y1="44475" x2="22864" y2="36740"/>
                          <a14:foregroundMark x1="22864" y1="36740" x2="41339" y2="48066"/>
                          <a14:foregroundMark x1="41339" y1="48066" x2="41339" y2="48066"/>
                          <a14:foregroundMark x1="41339" y1="48066" x2="51732" y2="50829"/>
                          <a14:foregroundMark x1="51732" y1="50829" x2="54273" y2="52486"/>
                          <a14:foregroundMark x1="52887" y1="46409" x2="48961" y2="36740"/>
                          <a14:foregroundMark x1="48961" y1="36740" x2="27021" y2="33425"/>
                          <a14:foregroundMark x1="27021" y1="33425" x2="14088" y2="35359"/>
                          <a14:foregroundMark x1="14088" y1="35359" x2="7390" y2="40608"/>
                          <a14:foregroundMark x1="7390" y1="40331" x2="14088" y2="32320"/>
                          <a14:foregroundMark x1="14088" y1="32320" x2="29561" y2="29006"/>
                          <a14:foregroundMark x1="5312" y1="28729" x2="6697" y2="34530"/>
                          <a14:foregroundMark x1="12240" y1="30110" x2="20554" y2="27624"/>
                          <a14:foregroundMark x1="20554" y1="27624" x2="20785" y2="27348"/>
                        </a14:backgroundRemoval>
                      </a14:imgEffect>
                    </a14:imgLayer>
                  </a14:imgProps>
                </a:ext>
              </a:extLst>
            </a:blip>
            <a:srcRect l="2882"/>
            <a:stretch/>
          </p:blipFill>
          <p:spPr>
            <a:xfrm>
              <a:off x="799135" y="1351793"/>
              <a:ext cx="2629865" cy="2263899"/>
            </a:xfrm>
            <a:prstGeom prst="rect">
              <a:avLst/>
            </a:prstGeom>
          </p:spPr>
        </p:pic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71CEB5BD-B6E7-D146-96C2-F4CC8C754590}"/>
                </a:ext>
              </a:extLst>
            </p:cNvPr>
            <p:cNvGrpSpPr/>
            <p:nvPr/>
          </p:nvGrpSpPr>
          <p:grpSpPr>
            <a:xfrm>
              <a:off x="-37058" y="1738201"/>
              <a:ext cx="2333442" cy="1121831"/>
              <a:chOff x="467385" y="1186251"/>
              <a:chExt cx="2333442" cy="1121831"/>
            </a:xfrm>
          </p:grpSpPr>
          <p:sp>
            <p:nvSpPr>
              <p:cNvPr id="11" name="Oval Callout 10">
                <a:extLst>
                  <a:ext uri="{FF2B5EF4-FFF2-40B4-BE49-F238E27FC236}">
                    <a16:creationId xmlns:a16="http://schemas.microsoft.com/office/drawing/2014/main" id="{0B5D8D62-9908-4A41-BB7C-33C7C66EDFA9}"/>
                  </a:ext>
                </a:extLst>
              </p:cNvPr>
              <p:cNvSpPr/>
              <p:nvPr/>
            </p:nvSpPr>
            <p:spPr>
              <a:xfrm>
                <a:off x="467385" y="1186251"/>
                <a:ext cx="2333442" cy="976748"/>
              </a:xfrm>
              <a:custGeom>
                <a:avLst/>
                <a:gdLst>
                  <a:gd name="connsiteX0" fmla="*/ 1751311 w 2384715"/>
                  <a:gd name="connsiteY0" fmla="*/ 1067671 h 976746"/>
                  <a:gd name="connsiteX1" fmla="*/ 1410957 w 2384715"/>
                  <a:gd name="connsiteY1" fmla="*/ 968468 h 976746"/>
                  <a:gd name="connsiteX2" fmla="*/ 550908 w 2384715"/>
                  <a:gd name="connsiteY2" fmla="*/ 900054 h 976746"/>
                  <a:gd name="connsiteX3" fmla="*/ 793620 w 2384715"/>
                  <a:gd name="connsiteY3" fmla="*/ 28116 h 976746"/>
                  <a:gd name="connsiteX4" fmla="*/ 1590862 w 2384715"/>
                  <a:gd name="connsiteY4" fmla="*/ 28082 h 976746"/>
                  <a:gd name="connsiteX5" fmla="*/ 1834133 w 2384715"/>
                  <a:gd name="connsiteY5" fmla="*/ 899968 h 976746"/>
                  <a:gd name="connsiteX6" fmla="*/ 1751311 w 2384715"/>
                  <a:gd name="connsiteY6" fmla="*/ 1067671 h 976746"/>
                  <a:gd name="connsiteX0" fmla="*/ 1751516 w 2532972"/>
                  <a:gd name="connsiteY0" fmla="*/ 1067672 h 1067672"/>
                  <a:gd name="connsiteX1" fmla="*/ 1411162 w 2532972"/>
                  <a:gd name="connsiteY1" fmla="*/ 968469 h 1067672"/>
                  <a:gd name="connsiteX2" fmla="*/ 551113 w 2532972"/>
                  <a:gd name="connsiteY2" fmla="*/ 900055 h 1067672"/>
                  <a:gd name="connsiteX3" fmla="*/ 793825 w 2532972"/>
                  <a:gd name="connsiteY3" fmla="*/ 28117 h 1067672"/>
                  <a:gd name="connsiteX4" fmla="*/ 1591067 w 2532972"/>
                  <a:gd name="connsiteY4" fmla="*/ 28083 h 1067672"/>
                  <a:gd name="connsiteX5" fmla="*/ 2070008 w 2532972"/>
                  <a:gd name="connsiteY5" fmla="*/ 805701 h 1067672"/>
                  <a:gd name="connsiteX6" fmla="*/ 1751516 w 2532972"/>
                  <a:gd name="connsiteY6" fmla="*/ 1067672 h 1067672"/>
                  <a:gd name="connsiteX0" fmla="*/ 1751516 w 2333441"/>
                  <a:gd name="connsiteY0" fmla="*/ 1067672 h 1067672"/>
                  <a:gd name="connsiteX1" fmla="*/ 1411162 w 2333441"/>
                  <a:gd name="connsiteY1" fmla="*/ 968469 h 1067672"/>
                  <a:gd name="connsiteX2" fmla="*/ 551113 w 2333441"/>
                  <a:gd name="connsiteY2" fmla="*/ 900055 h 1067672"/>
                  <a:gd name="connsiteX3" fmla="*/ 793825 w 2333441"/>
                  <a:gd name="connsiteY3" fmla="*/ 28117 h 1067672"/>
                  <a:gd name="connsiteX4" fmla="*/ 1591067 w 2333441"/>
                  <a:gd name="connsiteY4" fmla="*/ 28083 h 1067672"/>
                  <a:gd name="connsiteX5" fmla="*/ 2070008 w 2333441"/>
                  <a:gd name="connsiteY5" fmla="*/ 805701 h 1067672"/>
                  <a:gd name="connsiteX6" fmla="*/ 1751516 w 2333441"/>
                  <a:gd name="connsiteY6" fmla="*/ 1067672 h 1067672"/>
                  <a:gd name="connsiteX0" fmla="*/ 2194576 w 2333441"/>
                  <a:gd name="connsiteY0" fmla="*/ 954550 h 976748"/>
                  <a:gd name="connsiteX1" fmla="*/ 1411162 w 2333441"/>
                  <a:gd name="connsiteY1" fmla="*/ 968469 h 976748"/>
                  <a:gd name="connsiteX2" fmla="*/ 551113 w 2333441"/>
                  <a:gd name="connsiteY2" fmla="*/ 900055 h 976748"/>
                  <a:gd name="connsiteX3" fmla="*/ 793825 w 2333441"/>
                  <a:gd name="connsiteY3" fmla="*/ 28117 h 976748"/>
                  <a:gd name="connsiteX4" fmla="*/ 1591067 w 2333441"/>
                  <a:gd name="connsiteY4" fmla="*/ 28083 h 976748"/>
                  <a:gd name="connsiteX5" fmla="*/ 2070008 w 2333441"/>
                  <a:gd name="connsiteY5" fmla="*/ 805701 h 976748"/>
                  <a:gd name="connsiteX6" fmla="*/ 2194576 w 2333441"/>
                  <a:gd name="connsiteY6" fmla="*/ 954550 h 976748"/>
                  <a:gd name="connsiteX0" fmla="*/ 2194576 w 2288551"/>
                  <a:gd name="connsiteY0" fmla="*/ 954550 h 976748"/>
                  <a:gd name="connsiteX1" fmla="*/ 1411162 w 2288551"/>
                  <a:gd name="connsiteY1" fmla="*/ 968469 h 976748"/>
                  <a:gd name="connsiteX2" fmla="*/ 551113 w 2288551"/>
                  <a:gd name="connsiteY2" fmla="*/ 900055 h 976748"/>
                  <a:gd name="connsiteX3" fmla="*/ 793825 w 2288551"/>
                  <a:gd name="connsiteY3" fmla="*/ 28117 h 976748"/>
                  <a:gd name="connsiteX4" fmla="*/ 1591067 w 2288551"/>
                  <a:gd name="connsiteY4" fmla="*/ 28083 h 976748"/>
                  <a:gd name="connsiteX5" fmla="*/ 1994594 w 2288551"/>
                  <a:gd name="connsiteY5" fmla="*/ 852835 h 976748"/>
                  <a:gd name="connsiteX6" fmla="*/ 2194576 w 2288551"/>
                  <a:gd name="connsiteY6" fmla="*/ 954550 h 976748"/>
                  <a:gd name="connsiteX0" fmla="*/ 2251137 w 2288551"/>
                  <a:gd name="connsiteY0" fmla="*/ 897989 h 976748"/>
                  <a:gd name="connsiteX1" fmla="*/ 1411162 w 2288551"/>
                  <a:gd name="connsiteY1" fmla="*/ 968469 h 976748"/>
                  <a:gd name="connsiteX2" fmla="*/ 551113 w 2288551"/>
                  <a:gd name="connsiteY2" fmla="*/ 900055 h 976748"/>
                  <a:gd name="connsiteX3" fmla="*/ 793825 w 2288551"/>
                  <a:gd name="connsiteY3" fmla="*/ 28117 h 976748"/>
                  <a:gd name="connsiteX4" fmla="*/ 1591067 w 2288551"/>
                  <a:gd name="connsiteY4" fmla="*/ 28083 h 976748"/>
                  <a:gd name="connsiteX5" fmla="*/ 1994594 w 2288551"/>
                  <a:gd name="connsiteY5" fmla="*/ 852835 h 976748"/>
                  <a:gd name="connsiteX6" fmla="*/ 2251137 w 2288551"/>
                  <a:gd name="connsiteY6" fmla="*/ 897989 h 976748"/>
                  <a:gd name="connsiteX0" fmla="*/ 2251137 w 2333442"/>
                  <a:gd name="connsiteY0" fmla="*/ 897989 h 976748"/>
                  <a:gd name="connsiteX1" fmla="*/ 1411162 w 2333442"/>
                  <a:gd name="connsiteY1" fmla="*/ 968469 h 976748"/>
                  <a:gd name="connsiteX2" fmla="*/ 551113 w 2333442"/>
                  <a:gd name="connsiteY2" fmla="*/ 900055 h 976748"/>
                  <a:gd name="connsiteX3" fmla="*/ 793825 w 2333442"/>
                  <a:gd name="connsiteY3" fmla="*/ 28117 h 976748"/>
                  <a:gd name="connsiteX4" fmla="*/ 1591067 w 2333442"/>
                  <a:gd name="connsiteY4" fmla="*/ 28083 h 976748"/>
                  <a:gd name="connsiteX5" fmla="*/ 2070009 w 2333442"/>
                  <a:gd name="connsiteY5" fmla="*/ 852835 h 976748"/>
                  <a:gd name="connsiteX6" fmla="*/ 2251137 w 2333442"/>
                  <a:gd name="connsiteY6" fmla="*/ 897989 h 9767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33442" h="976748">
                    <a:moveTo>
                      <a:pt x="2251137" y="897989"/>
                    </a:moveTo>
                    <a:lnTo>
                      <a:pt x="1411162" y="968469"/>
                    </a:lnTo>
                    <a:cubicBezTo>
                      <a:pt x="1113670" y="991193"/>
                      <a:pt x="806212" y="966736"/>
                      <a:pt x="551113" y="900055"/>
                    </a:cubicBezTo>
                    <a:cubicBezTo>
                      <a:pt x="-285642" y="681335"/>
                      <a:pt x="-141659" y="164078"/>
                      <a:pt x="793825" y="28117"/>
                    </a:cubicBezTo>
                    <a:cubicBezTo>
                      <a:pt x="1051691" y="-9361"/>
                      <a:pt x="1333182" y="-9373"/>
                      <a:pt x="1591067" y="28083"/>
                    </a:cubicBezTo>
                    <a:cubicBezTo>
                      <a:pt x="2526558" y="163956"/>
                      <a:pt x="2444622" y="605738"/>
                      <a:pt x="2070009" y="852835"/>
                    </a:cubicBezTo>
                    <a:lnTo>
                      <a:pt x="2251137" y="89798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482EEA6-E760-E54E-9C4A-923C5DAE5B53}"/>
                  </a:ext>
                </a:extLst>
              </p:cNvPr>
              <p:cNvSpPr txBox="1"/>
              <p:nvPr/>
            </p:nvSpPr>
            <p:spPr>
              <a:xfrm>
                <a:off x="566305" y="1353975"/>
                <a:ext cx="208745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err="1"/>
                  <a:t>Niềm</a:t>
                </a:r>
                <a:r>
                  <a:rPr lang="en-US" dirty="0"/>
                  <a:t> </a:t>
                </a:r>
                <a:r>
                  <a:rPr lang="en-US" dirty="0" err="1"/>
                  <a:t>vui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tớ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được</a:t>
                </a:r>
                <a:r>
                  <a:rPr lang="en-US" dirty="0"/>
                  <a:t> </a:t>
                </a:r>
                <a:r>
                  <a:rPr lang="en-US" dirty="0" err="1"/>
                  <a:t>đi</a:t>
                </a:r>
                <a:r>
                  <a:rPr lang="en-US" dirty="0"/>
                  <a:t> </a:t>
                </a:r>
                <a:r>
                  <a:rPr lang="en-US" dirty="0" err="1"/>
                  <a:t>dạo</a:t>
                </a:r>
                <a:r>
                  <a:rPr lang="en-US" dirty="0"/>
                  <a:t> </a:t>
                </a:r>
                <a:r>
                  <a:rPr lang="en-US" dirty="0" err="1"/>
                  <a:t>trong</a:t>
                </a:r>
                <a:r>
                  <a:rPr lang="en-US" dirty="0"/>
                  <a:t> </a:t>
                </a:r>
                <a:r>
                  <a:rPr lang="en-US" dirty="0" err="1"/>
                  <a:t>cánh</a:t>
                </a:r>
                <a:r>
                  <a:rPr lang="en-US" dirty="0"/>
                  <a:t> </a:t>
                </a:r>
                <a:r>
                  <a:rPr lang="en-US" dirty="0" err="1"/>
                  <a:t>rừng</a:t>
                </a:r>
                <a:r>
                  <a:rPr lang="en-US" dirty="0"/>
                  <a:t> </a:t>
                </a:r>
                <a:r>
                  <a:rPr lang="en-US" dirty="0" err="1"/>
                  <a:t>mùa</a:t>
                </a:r>
                <a:r>
                  <a:rPr lang="en-US" dirty="0"/>
                  <a:t> </a:t>
                </a:r>
                <a:r>
                  <a:rPr lang="en-US" dirty="0" err="1"/>
                  <a:t>xuân</a:t>
                </a:r>
                <a:r>
                  <a:rPr lang="en-US" dirty="0"/>
                  <a:t>.</a:t>
                </a:r>
              </a:p>
              <a:p>
                <a:pPr algn="ctr"/>
                <a:endParaRPr lang="en-US" dirty="0"/>
              </a:p>
            </p:txBody>
          </p:sp>
        </p:grp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B2BC7627-DEFC-744F-91C7-F822D8A3EF42}"/>
              </a:ext>
            </a:extLst>
          </p:cNvPr>
          <p:cNvGrpSpPr/>
          <p:nvPr/>
        </p:nvGrpSpPr>
        <p:grpSpPr>
          <a:xfrm>
            <a:off x="4207903" y="1370515"/>
            <a:ext cx="2588236" cy="2245177"/>
            <a:chOff x="4207903" y="1370515"/>
            <a:chExt cx="2588236" cy="2245177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D1A157D4-17C7-5C41-8032-DF17BD44713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108" b="96399" l="3662" r="97746">
                          <a14:foregroundMark x1="7042" y1="13296" x2="53239" y2="29640"/>
                          <a14:foregroundMark x1="53239" y1="29640" x2="71549" y2="20499"/>
                          <a14:foregroundMark x1="71549" y1="20499" x2="79437" y2="10249"/>
                          <a14:foregroundMark x1="79437" y1="10249" x2="79437" y2="10249"/>
                          <a14:foregroundMark x1="79437" y1="9972" x2="29577" y2="12465"/>
                          <a14:foregroundMark x1="29577" y1="12188" x2="16901" y2="11357"/>
                          <a14:foregroundMark x1="16901" y1="11357" x2="27606" y2="8310"/>
                          <a14:foregroundMark x1="27606" y1="8310" x2="38873" y2="9141"/>
                          <a14:foregroundMark x1="38873" y1="9141" x2="67887" y2="8864"/>
                          <a14:foregroundMark x1="67887" y1="8864" x2="86197" y2="16898"/>
                          <a14:foregroundMark x1="86197" y1="16898" x2="92394" y2="28532"/>
                          <a14:foregroundMark x1="92394" y1="28532" x2="92676" y2="41828"/>
                          <a14:foregroundMark x1="92676" y1="41828" x2="82254" y2="78670"/>
                          <a14:foregroundMark x1="82254" y1="78670" x2="68169" y2="92244"/>
                          <a14:foregroundMark x1="68169" y1="92244" x2="34085" y2="89197"/>
                          <a14:foregroundMark x1="34085" y1="89197" x2="13803" y2="82548"/>
                          <a14:foregroundMark x1="13803" y1="82548" x2="11268" y2="91967"/>
                          <a14:foregroundMark x1="11268" y1="91690" x2="61690" y2="87258"/>
                          <a14:foregroundMark x1="61690" y1="87258" x2="67606" y2="46260"/>
                          <a14:foregroundMark x1="67606" y1="46260" x2="67606" y2="44044"/>
                          <a14:foregroundMark x1="67606" y1="43767" x2="82535" y2="57341"/>
                          <a14:foregroundMark x1="82535" y1="57341" x2="87324" y2="70083"/>
                          <a14:foregroundMark x1="87324" y1="70083" x2="87887" y2="70360"/>
                          <a14:foregroundMark x1="87887" y1="70083" x2="87887" y2="82271"/>
                          <a14:foregroundMark x1="87887" y1="82271" x2="62817" y2="55125"/>
                          <a14:foregroundMark x1="70423" y1="54848" x2="72394" y2="83102"/>
                          <a14:foregroundMark x1="79437" y1="67590" x2="79437" y2="67590"/>
                          <a14:foregroundMark x1="79437" y1="67590" x2="79437" y2="67590"/>
                          <a14:foregroundMark x1="77465" y1="58172" x2="77465" y2="58172"/>
                          <a14:foregroundMark x1="81408" y1="45429" x2="81408" y2="45429"/>
                          <a14:foregroundMark x1="81408" y1="45429" x2="45634" y2="42382"/>
                          <a14:foregroundMark x1="41972" y1="34626" x2="31549" y2="31856"/>
                          <a14:foregroundMark x1="31549" y1="31856" x2="22254" y2="33795"/>
                          <a14:foregroundMark x1="22254" y1="33518" x2="7042" y2="33795"/>
                          <a14:foregroundMark x1="7042" y1="33795" x2="8732" y2="36011"/>
                          <a14:foregroundMark x1="8732" y1="35734" x2="8732" y2="64543"/>
                          <a14:foregroundMark x1="8169" y1="67590" x2="10423" y2="86981"/>
                          <a14:foregroundMark x1="9577" y1="88089" x2="5634" y2="93352"/>
                          <a14:foregroundMark x1="9859" y1="96399" x2="32958" y2="93906"/>
                          <a14:foregroundMark x1="32958" y1="93906" x2="58873" y2="94737"/>
                          <a14:foregroundMark x1="58873" y1="94737" x2="81408" y2="93629"/>
                          <a14:foregroundMark x1="81408" y1="93629" x2="83380" y2="92521"/>
                          <a14:foregroundMark x1="83380" y1="92521" x2="73239" y2="95845"/>
                          <a14:foregroundMark x1="73239" y1="95845" x2="61972" y2="96399"/>
                          <a14:foregroundMark x1="61972" y1="96399" x2="59155" y2="95568"/>
                          <a14:foregroundMark x1="90704" y1="92798" x2="91831" y2="71745"/>
                          <a14:foregroundMark x1="94366" y1="83657" x2="94366" y2="83657"/>
                          <a14:foregroundMark x1="37746" y1="17452" x2="30423" y2="26870"/>
                          <a14:foregroundMark x1="30423" y1="26870" x2="30423" y2="27424"/>
                          <a14:foregroundMark x1="37183" y1="36288" x2="38873" y2="41274"/>
                          <a14:foregroundMark x1="38873" y1="40997" x2="50704" y2="41274"/>
                          <a14:foregroundMark x1="35211" y1="29917" x2="13803" y2="9141"/>
                          <a14:foregroundMark x1="21127" y1="20499" x2="25915" y2="27701"/>
                          <a14:foregroundMark x1="32958" y1="26316" x2="59155" y2="17729"/>
                          <a14:foregroundMark x1="59155" y1="17729" x2="63099" y2="14127"/>
                          <a14:foregroundMark x1="63099" y1="13850" x2="68732" y2="26316"/>
                          <a14:foregroundMark x1="68732" y1="26316" x2="74930" y2="30471"/>
                          <a14:foregroundMark x1="74930" y1="30194" x2="86479" y2="25208"/>
                          <a14:foregroundMark x1="86479" y1="25208" x2="92394" y2="15512"/>
                          <a14:foregroundMark x1="92394" y1="15512" x2="84789" y2="7756"/>
                          <a14:foregroundMark x1="84789" y1="7756" x2="52676" y2="11357"/>
                          <a14:foregroundMark x1="52676" y1="11357" x2="48451" y2="14958"/>
                          <a14:foregroundMark x1="48451" y1="14958" x2="78873" y2="16343"/>
                          <a14:foregroundMark x1="78873" y1="16343" x2="71268" y2="29363"/>
                          <a14:foregroundMark x1="71268" y1="29363" x2="63099" y2="30471"/>
                          <a14:foregroundMark x1="41408" y1="18006" x2="52958" y2="18837"/>
                          <a14:foregroundMark x1="52958" y1="18837" x2="53521" y2="19114"/>
                          <a14:foregroundMark x1="67606" y1="23823" x2="81972" y2="24931"/>
                          <a14:foregroundMark x1="86197" y1="9972" x2="84225" y2="11634"/>
                          <a14:foregroundMark x1="80000" y1="15789" x2="84225" y2="19945"/>
                          <a14:foregroundMark x1="58028" y1="7756" x2="68169" y2="4709"/>
                          <a14:foregroundMark x1="68169" y1="4709" x2="68451" y2="4709"/>
                          <a14:foregroundMark x1="68451" y1="4709" x2="68169" y2="3878"/>
                          <a14:foregroundMark x1="68169" y1="3601" x2="77746" y2="7202"/>
                          <a14:foregroundMark x1="77746" y1="6925" x2="89577" y2="7202"/>
                          <a14:foregroundMark x1="89577" y1="7202" x2="91549" y2="8033"/>
                          <a14:foregroundMark x1="91549" y1="7756" x2="96620" y2="17452"/>
                          <a14:foregroundMark x1="96620" y1="17452" x2="94648" y2="26593"/>
                          <a14:foregroundMark x1="52676" y1="4709" x2="45634" y2="5540"/>
                          <a14:foregroundMark x1="45634" y1="5263" x2="43380" y2="5540"/>
                          <a14:foregroundMark x1="43380" y1="5263" x2="50423" y2="4709"/>
                          <a14:foregroundMark x1="55775" y1="6648" x2="66197" y2="2216"/>
                          <a14:foregroundMark x1="66197" y1="2216" x2="66479" y2="2216"/>
                          <a14:foregroundMark x1="12394" y1="21607" x2="12958" y2="44598"/>
                          <a14:foregroundMark x1="12958" y1="44598" x2="18873" y2="31579"/>
                          <a14:foregroundMark x1="18873" y1="31579" x2="12676" y2="23269"/>
                          <a14:foregroundMark x1="12676" y1="23269" x2="5634" y2="21053"/>
                          <a14:foregroundMark x1="5634" y1="20776" x2="3662" y2="55402"/>
                          <a14:foregroundMark x1="69014" y1="2770" x2="88732" y2="5263"/>
                          <a14:foregroundMark x1="88732" y1="5263" x2="92676" y2="8310"/>
                          <a14:foregroundMark x1="90986" y1="7479" x2="96338" y2="26039"/>
                          <a14:foregroundMark x1="90986" y1="9695" x2="97465" y2="22438"/>
                          <a14:foregroundMark x1="97465" y1="21884" x2="52113" y2="26316"/>
                          <a14:foregroundMark x1="52113" y1="26316" x2="34085" y2="18006"/>
                          <a14:foregroundMark x1="34085" y1="18006" x2="31549" y2="15235"/>
                          <a14:foregroundMark x1="40845" y1="15789" x2="66761" y2="20499"/>
                          <a14:foregroundMark x1="69014" y1="35180" x2="86197" y2="30471"/>
                          <a14:foregroundMark x1="92676" y1="9695" x2="97746" y2="18283"/>
                          <a14:foregroundMark x1="97746" y1="18006" x2="92676" y2="8033"/>
                          <a14:foregroundMark x1="93803" y1="10249" x2="96338" y2="14958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207903" y="1440135"/>
              <a:ext cx="2139399" cy="2175557"/>
            </a:xfrm>
            <a:prstGeom prst="rect">
              <a:avLst/>
            </a:prstGeom>
          </p:spPr>
        </p:pic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D0D9FCA0-6451-3B44-82CB-662594AC8719}"/>
                </a:ext>
              </a:extLst>
            </p:cNvPr>
            <p:cNvGrpSpPr/>
            <p:nvPr/>
          </p:nvGrpSpPr>
          <p:grpSpPr>
            <a:xfrm>
              <a:off x="4618968" y="1370515"/>
              <a:ext cx="2177171" cy="946308"/>
              <a:chOff x="467590" y="1186252"/>
              <a:chExt cx="2384715" cy="976746"/>
            </a:xfrm>
          </p:grpSpPr>
          <p:sp>
            <p:nvSpPr>
              <p:cNvPr id="16" name="Oval Callout 15">
                <a:extLst>
                  <a:ext uri="{FF2B5EF4-FFF2-40B4-BE49-F238E27FC236}">
                    <a16:creationId xmlns:a16="http://schemas.microsoft.com/office/drawing/2014/main" id="{27E2F38B-330E-C845-9A42-1F5A209F993B}"/>
                  </a:ext>
                </a:extLst>
              </p:cNvPr>
              <p:cNvSpPr/>
              <p:nvPr/>
            </p:nvSpPr>
            <p:spPr>
              <a:xfrm>
                <a:off x="467590" y="1186252"/>
                <a:ext cx="2384715" cy="976746"/>
              </a:xfrm>
              <a:prstGeom prst="wedgeEllipseCallout">
                <a:avLst>
                  <a:gd name="adj1" fmla="val -13220"/>
                  <a:gd name="adj2" fmla="val 64222"/>
                </a:avLst>
              </a:prstGeom>
              <a:solidFill>
                <a:schemeClr val="accent2"/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151075E-44C1-E042-97D8-8CA825136F49}"/>
                  </a:ext>
                </a:extLst>
              </p:cNvPr>
              <p:cNvSpPr txBox="1"/>
              <p:nvPr/>
            </p:nvSpPr>
            <p:spPr>
              <a:xfrm>
                <a:off x="558398" y="1290460"/>
                <a:ext cx="2252534" cy="7624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err="1"/>
                  <a:t>Niềm</a:t>
                </a:r>
                <a:r>
                  <a:rPr lang="en-US" dirty="0"/>
                  <a:t> </a:t>
                </a:r>
                <a:r>
                  <a:rPr lang="en-US" dirty="0" err="1"/>
                  <a:t>vui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tớ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được</a:t>
                </a:r>
                <a:r>
                  <a:rPr lang="en-US" dirty="0"/>
                  <a:t> </a:t>
                </a:r>
                <a:r>
                  <a:rPr lang="en-US" dirty="0" err="1"/>
                  <a:t>cây</a:t>
                </a:r>
                <a:r>
                  <a:rPr lang="en-US" dirty="0"/>
                  <a:t> rung tang </a:t>
                </a:r>
                <a:r>
                  <a:rPr lang="en-US" dirty="0" err="1"/>
                  <a:t>cho</a:t>
                </a:r>
                <a:r>
                  <a:rPr lang="en-US" dirty="0"/>
                  <a:t> </a:t>
                </a:r>
                <a:r>
                  <a:rPr lang="en-US" dirty="0" err="1"/>
                  <a:t>nhiều</a:t>
                </a:r>
                <a:r>
                  <a:rPr lang="en-US" dirty="0"/>
                  <a:t> </a:t>
                </a:r>
                <a:r>
                  <a:rPr lang="en-US" dirty="0" err="1"/>
                  <a:t>quả</a:t>
                </a:r>
                <a:r>
                  <a:rPr lang="en-US" dirty="0"/>
                  <a:t> </a:t>
                </a:r>
                <a:r>
                  <a:rPr lang="en-US" dirty="0" err="1"/>
                  <a:t>chín</a:t>
                </a:r>
                <a:r>
                  <a:rPr lang="en-US" dirty="0"/>
                  <a:t>.</a:t>
                </a:r>
              </a:p>
            </p:txBody>
          </p:sp>
        </p:grp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BA95D31B-B465-144A-A74B-0636B3EA4E04}"/>
              </a:ext>
            </a:extLst>
          </p:cNvPr>
          <p:cNvGrpSpPr/>
          <p:nvPr/>
        </p:nvGrpSpPr>
        <p:grpSpPr>
          <a:xfrm>
            <a:off x="350263" y="2978012"/>
            <a:ext cx="5615937" cy="2027962"/>
            <a:chOff x="350263" y="2978012"/>
            <a:chExt cx="5615937" cy="2027962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0BDD0D4E-4FEF-574D-8B8A-7F0989BC5C8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9507" b="92606" l="9948" r="95157">
                          <a14:foregroundMark x1="20419" y1="92606" x2="58115" y2="89437"/>
                          <a14:foregroundMark x1="58115" y1="88732" x2="73037" y2="89437"/>
                          <a14:foregroundMark x1="73037" y1="89437" x2="78927" y2="78169"/>
                          <a14:foregroundMark x1="78927" y1="78169" x2="76571" y2="39085"/>
                          <a14:foregroundMark x1="76571" y1="40845" x2="74084" y2="67254"/>
                          <a14:foregroundMark x1="74084" y1="66549" x2="74084" y2="87676"/>
                          <a14:foregroundMark x1="74084" y1="87676" x2="78534" y2="72183"/>
                          <a14:foregroundMark x1="78534" y1="72183" x2="84162" y2="69366"/>
                          <a14:foregroundMark x1="84162" y1="69014" x2="81152" y2="60563"/>
                          <a14:foregroundMark x1="81152" y1="60211" x2="81152" y2="81338"/>
                          <a14:foregroundMark x1="80366" y1="80986" x2="79450" y2="80282"/>
                          <a14:foregroundMark x1="84162" y1="71127" x2="84424" y2="76408"/>
                          <a14:foregroundMark x1="72251" y1="57746" x2="69110" y2="72535"/>
                          <a14:foregroundMark x1="69110" y1="72535" x2="67670" y2="82394"/>
                          <a14:foregroundMark x1="70942" y1="62676" x2="70812" y2="53169"/>
                          <a14:foregroundMark x1="92147" y1="83803" x2="95157" y2="86268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10698" y="2978012"/>
              <a:ext cx="5455502" cy="2027962"/>
            </a:xfrm>
            <a:prstGeom prst="rect">
              <a:avLst/>
            </a:prstGeom>
          </p:spPr>
        </p:pic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0140CAC5-9B27-7B45-8901-01A9A40C2156}"/>
                </a:ext>
              </a:extLst>
            </p:cNvPr>
            <p:cNvGrpSpPr/>
            <p:nvPr/>
          </p:nvGrpSpPr>
          <p:grpSpPr>
            <a:xfrm>
              <a:off x="350263" y="3250796"/>
              <a:ext cx="2333442" cy="976748"/>
              <a:chOff x="467385" y="1186251"/>
              <a:chExt cx="2333442" cy="976748"/>
            </a:xfrm>
          </p:grpSpPr>
          <p:sp>
            <p:nvSpPr>
              <p:cNvPr id="19" name="Oval Callout 10">
                <a:extLst>
                  <a:ext uri="{FF2B5EF4-FFF2-40B4-BE49-F238E27FC236}">
                    <a16:creationId xmlns:a16="http://schemas.microsoft.com/office/drawing/2014/main" id="{D775C734-71DE-9A40-8A67-5FC8DAB36FFB}"/>
                  </a:ext>
                </a:extLst>
              </p:cNvPr>
              <p:cNvSpPr/>
              <p:nvPr/>
            </p:nvSpPr>
            <p:spPr>
              <a:xfrm>
                <a:off x="467385" y="1186251"/>
                <a:ext cx="2333442" cy="976748"/>
              </a:xfrm>
              <a:custGeom>
                <a:avLst/>
                <a:gdLst>
                  <a:gd name="connsiteX0" fmla="*/ 1751311 w 2384715"/>
                  <a:gd name="connsiteY0" fmla="*/ 1067671 h 976746"/>
                  <a:gd name="connsiteX1" fmla="*/ 1410957 w 2384715"/>
                  <a:gd name="connsiteY1" fmla="*/ 968468 h 976746"/>
                  <a:gd name="connsiteX2" fmla="*/ 550908 w 2384715"/>
                  <a:gd name="connsiteY2" fmla="*/ 900054 h 976746"/>
                  <a:gd name="connsiteX3" fmla="*/ 793620 w 2384715"/>
                  <a:gd name="connsiteY3" fmla="*/ 28116 h 976746"/>
                  <a:gd name="connsiteX4" fmla="*/ 1590862 w 2384715"/>
                  <a:gd name="connsiteY4" fmla="*/ 28082 h 976746"/>
                  <a:gd name="connsiteX5" fmla="*/ 1834133 w 2384715"/>
                  <a:gd name="connsiteY5" fmla="*/ 899968 h 976746"/>
                  <a:gd name="connsiteX6" fmla="*/ 1751311 w 2384715"/>
                  <a:gd name="connsiteY6" fmla="*/ 1067671 h 976746"/>
                  <a:gd name="connsiteX0" fmla="*/ 1751516 w 2532972"/>
                  <a:gd name="connsiteY0" fmla="*/ 1067672 h 1067672"/>
                  <a:gd name="connsiteX1" fmla="*/ 1411162 w 2532972"/>
                  <a:gd name="connsiteY1" fmla="*/ 968469 h 1067672"/>
                  <a:gd name="connsiteX2" fmla="*/ 551113 w 2532972"/>
                  <a:gd name="connsiteY2" fmla="*/ 900055 h 1067672"/>
                  <a:gd name="connsiteX3" fmla="*/ 793825 w 2532972"/>
                  <a:gd name="connsiteY3" fmla="*/ 28117 h 1067672"/>
                  <a:gd name="connsiteX4" fmla="*/ 1591067 w 2532972"/>
                  <a:gd name="connsiteY4" fmla="*/ 28083 h 1067672"/>
                  <a:gd name="connsiteX5" fmla="*/ 2070008 w 2532972"/>
                  <a:gd name="connsiteY5" fmla="*/ 805701 h 1067672"/>
                  <a:gd name="connsiteX6" fmla="*/ 1751516 w 2532972"/>
                  <a:gd name="connsiteY6" fmla="*/ 1067672 h 1067672"/>
                  <a:gd name="connsiteX0" fmla="*/ 1751516 w 2333441"/>
                  <a:gd name="connsiteY0" fmla="*/ 1067672 h 1067672"/>
                  <a:gd name="connsiteX1" fmla="*/ 1411162 w 2333441"/>
                  <a:gd name="connsiteY1" fmla="*/ 968469 h 1067672"/>
                  <a:gd name="connsiteX2" fmla="*/ 551113 w 2333441"/>
                  <a:gd name="connsiteY2" fmla="*/ 900055 h 1067672"/>
                  <a:gd name="connsiteX3" fmla="*/ 793825 w 2333441"/>
                  <a:gd name="connsiteY3" fmla="*/ 28117 h 1067672"/>
                  <a:gd name="connsiteX4" fmla="*/ 1591067 w 2333441"/>
                  <a:gd name="connsiteY4" fmla="*/ 28083 h 1067672"/>
                  <a:gd name="connsiteX5" fmla="*/ 2070008 w 2333441"/>
                  <a:gd name="connsiteY5" fmla="*/ 805701 h 1067672"/>
                  <a:gd name="connsiteX6" fmla="*/ 1751516 w 2333441"/>
                  <a:gd name="connsiteY6" fmla="*/ 1067672 h 1067672"/>
                  <a:gd name="connsiteX0" fmla="*/ 2194576 w 2333441"/>
                  <a:gd name="connsiteY0" fmla="*/ 954550 h 976748"/>
                  <a:gd name="connsiteX1" fmla="*/ 1411162 w 2333441"/>
                  <a:gd name="connsiteY1" fmla="*/ 968469 h 976748"/>
                  <a:gd name="connsiteX2" fmla="*/ 551113 w 2333441"/>
                  <a:gd name="connsiteY2" fmla="*/ 900055 h 976748"/>
                  <a:gd name="connsiteX3" fmla="*/ 793825 w 2333441"/>
                  <a:gd name="connsiteY3" fmla="*/ 28117 h 976748"/>
                  <a:gd name="connsiteX4" fmla="*/ 1591067 w 2333441"/>
                  <a:gd name="connsiteY4" fmla="*/ 28083 h 976748"/>
                  <a:gd name="connsiteX5" fmla="*/ 2070008 w 2333441"/>
                  <a:gd name="connsiteY5" fmla="*/ 805701 h 976748"/>
                  <a:gd name="connsiteX6" fmla="*/ 2194576 w 2333441"/>
                  <a:gd name="connsiteY6" fmla="*/ 954550 h 976748"/>
                  <a:gd name="connsiteX0" fmla="*/ 2194576 w 2288551"/>
                  <a:gd name="connsiteY0" fmla="*/ 954550 h 976748"/>
                  <a:gd name="connsiteX1" fmla="*/ 1411162 w 2288551"/>
                  <a:gd name="connsiteY1" fmla="*/ 968469 h 976748"/>
                  <a:gd name="connsiteX2" fmla="*/ 551113 w 2288551"/>
                  <a:gd name="connsiteY2" fmla="*/ 900055 h 976748"/>
                  <a:gd name="connsiteX3" fmla="*/ 793825 w 2288551"/>
                  <a:gd name="connsiteY3" fmla="*/ 28117 h 976748"/>
                  <a:gd name="connsiteX4" fmla="*/ 1591067 w 2288551"/>
                  <a:gd name="connsiteY4" fmla="*/ 28083 h 976748"/>
                  <a:gd name="connsiteX5" fmla="*/ 1994594 w 2288551"/>
                  <a:gd name="connsiteY5" fmla="*/ 852835 h 976748"/>
                  <a:gd name="connsiteX6" fmla="*/ 2194576 w 2288551"/>
                  <a:gd name="connsiteY6" fmla="*/ 954550 h 976748"/>
                  <a:gd name="connsiteX0" fmla="*/ 2251137 w 2288551"/>
                  <a:gd name="connsiteY0" fmla="*/ 897989 h 976748"/>
                  <a:gd name="connsiteX1" fmla="*/ 1411162 w 2288551"/>
                  <a:gd name="connsiteY1" fmla="*/ 968469 h 976748"/>
                  <a:gd name="connsiteX2" fmla="*/ 551113 w 2288551"/>
                  <a:gd name="connsiteY2" fmla="*/ 900055 h 976748"/>
                  <a:gd name="connsiteX3" fmla="*/ 793825 w 2288551"/>
                  <a:gd name="connsiteY3" fmla="*/ 28117 h 976748"/>
                  <a:gd name="connsiteX4" fmla="*/ 1591067 w 2288551"/>
                  <a:gd name="connsiteY4" fmla="*/ 28083 h 976748"/>
                  <a:gd name="connsiteX5" fmla="*/ 1994594 w 2288551"/>
                  <a:gd name="connsiteY5" fmla="*/ 852835 h 976748"/>
                  <a:gd name="connsiteX6" fmla="*/ 2251137 w 2288551"/>
                  <a:gd name="connsiteY6" fmla="*/ 897989 h 976748"/>
                  <a:gd name="connsiteX0" fmla="*/ 2251137 w 2333442"/>
                  <a:gd name="connsiteY0" fmla="*/ 897989 h 976748"/>
                  <a:gd name="connsiteX1" fmla="*/ 1411162 w 2333442"/>
                  <a:gd name="connsiteY1" fmla="*/ 968469 h 976748"/>
                  <a:gd name="connsiteX2" fmla="*/ 551113 w 2333442"/>
                  <a:gd name="connsiteY2" fmla="*/ 900055 h 976748"/>
                  <a:gd name="connsiteX3" fmla="*/ 793825 w 2333442"/>
                  <a:gd name="connsiteY3" fmla="*/ 28117 h 976748"/>
                  <a:gd name="connsiteX4" fmla="*/ 1591067 w 2333442"/>
                  <a:gd name="connsiteY4" fmla="*/ 28083 h 976748"/>
                  <a:gd name="connsiteX5" fmla="*/ 2070009 w 2333442"/>
                  <a:gd name="connsiteY5" fmla="*/ 852835 h 976748"/>
                  <a:gd name="connsiteX6" fmla="*/ 2251137 w 2333442"/>
                  <a:gd name="connsiteY6" fmla="*/ 897989 h 9767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33442" h="976748">
                    <a:moveTo>
                      <a:pt x="2251137" y="897989"/>
                    </a:moveTo>
                    <a:lnTo>
                      <a:pt x="1411162" y="968469"/>
                    </a:lnTo>
                    <a:cubicBezTo>
                      <a:pt x="1113670" y="991193"/>
                      <a:pt x="806212" y="966736"/>
                      <a:pt x="551113" y="900055"/>
                    </a:cubicBezTo>
                    <a:cubicBezTo>
                      <a:pt x="-285642" y="681335"/>
                      <a:pt x="-141659" y="164078"/>
                      <a:pt x="793825" y="28117"/>
                    </a:cubicBezTo>
                    <a:cubicBezTo>
                      <a:pt x="1051691" y="-9361"/>
                      <a:pt x="1333182" y="-9373"/>
                      <a:pt x="1591067" y="28083"/>
                    </a:cubicBezTo>
                    <a:cubicBezTo>
                      <a:pt x="2526558" y="163956"/>
                      <a:pt x="2444622" y="605738"/>
                      <a:pt x="2070009" y="852835"/>
                    </a:cubicBezTo>
                    <a:lnTo>
                      <a:pt x="2251137" y="89798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90CFF6B-FC86-824B-B7C1-EF387E14EDF5}"/>
                  </a:ext>
                </a:extLst>
              </p:cNvPr>
              <p:cNvSpPr txBox="1"/>
              <p:nvPr/>
            </p:nvSpPr>
            <p:spPr>
              <a:xfrm>
                <a:off x="604013" y="1353975"/>
                <a:ext cx="2077202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err="1"/>
                  <a:t>Niềm</a:t>
                </a:r>
                <a:r>
                  <a:rPr lang="en-US" dirty="0"/>
                  <a:t> </a:t>
                </a:r>
                <a:r>
                  <a:rPr lang="en-US" dirty="0" err="1"/>
                  <a:t>vui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chúng</a:t>
                </a:r>
                <a:r>
                  <a:rPr lang="en-US" dirty="0"/>
                  <a:t> </a:t>
                </a:r>
                <a:r>
                  <a:rPr lang="en-US" dirty="0" err="1"/>
                  <a:t>tớ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được</a:t>
                </a:r>
                <a:r>
                  <a:rPr lang="en-US" dirty="0"/>
                  <a:t> </a:t>
                </a:r>
                <a:r>
                  <a:rPr lang="en-US" dirty="0" err="1"/>
                  <a:t>đọc</a:t>
                </a:r>
                <a:r>
                  <a:rPr lang="en-US" dirty="0"/>
                  <a:t>, </a:t>
                </a:r>
                <a:r>
                  <a:rPr lang="en-US" dirty="0" err="1"/>
                  <a:t>được</a:t>
                </a:r>
                <a:r>
                  <a:rPr lang="en-US" dirty="0"/>
                  <a:t> </a:t>
                </a:r>
                <a:r>
                  <a:rPr lang="en-US" dirty="0" err="1"/>
                  <a:t>học</a:t>
                </a:r>
                <a:r>
                  <a:rPr lang="en-US" dirty="0"/>
                  <a:t> </a:t>
                </a:r>
                <a:r>
                  <a:rPr lang="en-US" dirty="0" err="1"/>
                  <a:t>cùng</a:t>
                </a:r>
                <a:r>
                  <a:rPr lang="en-US" dirty="0"/>
                  <a:t> </a:t>
                </a:r>
                <a:r>
                  <a:rPr lang="en-US" dirty="0" err="1"/>
                  <a:t>nhau</a:t>
                </a:r>
                <a:r>
                  <a:rPr lang="en-US" dirty="0"/>
                  <a:t>.</a:t>
                </a:r>
              </a:p>
            </p:txBody>
          </p: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10846744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090CBE52-488B-43ED-B921-C6338D91C5E2}"/>
              </a:ext>
            </a:extLst>
          </p:cNvPr>
          <p:cNvSpPr txBox="1"/>
          <p:nvPr/>
        </p:nvSpPr>
        <p:spPr>
          <a:xfrm>
            <a:off x="1688168" y="441420"/>
            <a:ext cx="5693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chemeClr val="accent2"/>
                </a:solidFill>
                <a:latin typeface="UTM Cookies" panose="02040603050506020204" pitchFamily="18" charset="0"/>
              </a:rPr>
              <a:t>Nói và nghe</a:t>
            </a:r>
            <a:endParaRPr lang="en-US" sz="3600" dirty="0">
              <a:solidFill>
                <a:schemeClr val="accent2"/>
              </a:solidFill>
              <a:latin typeface="UTM Cookies" panose="020406030505060202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A249EB1-4211-9645-96EE-331A2796D590}"/>
              </a:ext>
            </a:extLst>
          </p:cNvPr>
          <p:cNvSpPr txBox="1"/>
          <p:nvPr/>
        </p:nvSpPr>
        <p:spPr>
          <a:xfrm>
            <a:off x="316759" y="391021"/>
            <a:ext cx="6224482" cy="373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vi-VN" b="1" dirty="0">
                <a:solidFill>
                  <a:srgbClr val="17479D"/>
                </a:solidFill>
                <a:latin typeface="UTM Avo" panose="02040603050506020204" pitchFamily="18" charset="0"/>
              </a:rPr>
              <a:t>Quan sát tranh và nói về niềm vui của các bạn trong mỗi tranh </a:t>
            </a:r>
            <a:endParaRPr kumimoji="0" lang="en-US" b="1" i="0" u="none" strike="noStrike" kern="0" cap="none" spc="0" normalizeH="0" baseline="0" noProof="0" dirty="0">
              <a:ln>
                <a:noFill/>
              </a:ln>
              <a:solidFill>
                <a:srgbClr val="17479D"/>
              </a:solidFill>
              <a:effectLst/>
              <a:uLnTx/>
              <a:uFillTx/>
              <a:latin typeface="UTM Avo" panose="02040603050506020204" pitchFamily="18" charset="0"/>
              <a:sym typeface="Arial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7858DAC-960E-7843-A406-C89E43A5CDF9}"/>
              </a:ext>
            </a:extLst>
          </p:cNvPr>
          <p:cNvGrpSpPr/>
          <p:nvPr/>
        </p:nvGrpSpPr>
        <p:grpSpPr>
          <a:xfrm>
            <a:off x="-131326" y="764585"/>
            <a:ext cx="3466058" cy="2263899"/>
            <a:chOff x="-37058" y="1351793"/>
            <a:chExt cx="3466058" cy="2263899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D5A33414-9B7C-5A46-9378-68D5B2B7F49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4420" b="94199" l="5312" r="98614">
                          <a14:foregroundMark x1="28868" y1="12155" x2="42263" y2="64088"/>
                          <a14:foregroundMark x1="42263" y1="64088" x2="42494" y2="85912"/>
                          <a14:foregroundMark x1="36952" y1="88122" x2="85450" y2="94199"/>
                          <a14:foregroundMark x1="85450" y1="94199" x2="92841" y2="87845"/>
                          <a14:foregroundMark x1="92841" y1="87845" x2="90762" y2="46961"/>
                          <a14:foregroundMark x1="90762" y1="46961" x2="84988" y2="29834"/>
                          <a14:foregroundMark x1="84988" y1="29006" x2="68822" y2="29006"/>
                          <a14:foregroundMark x1="68822" y1="29006" x2="57506" y2="22099"/>
                          <a14:foregroundMark x1="57506" y1="22099" x2="48961" y2="8011"/>
                          <a14:foregroundMark x1="48961" y1="8011" x2="37182" y2="4696"/>
                          <a14:foregroundMark x1="37182" y1="4696" x2="29561" y2="10221"/>
                          <a14:foregroundMark x1="29561" y1="10221" x2="28868" y2="11602"/>
                          <a14:foregroundMark x1="32102" y1="8564" x2="99307" y2="14088"/>
                          <a14:foregroundMark x1="29792" y1="53039" x2="18245" y2="50552"/>
                          <a14:foregroundMark x1="18245" y1="50552" x2="10162" y2="44475"/>
                          <a14:foregroundMark x1="10162" y1="44475" x2="22864" y2="36740"/>
                          <a14:foregroundMark x1="22864" y1="36740" x2="41339" y2="48066"/>
                          <a14:foregroundMark x1="41339" y1="48066" x2="41339" y2="48066"/>
                          <a14:foregroundMark x1="41339" y1="48066" x2="51732" y2="50829"/>
                          <a14:foregroundMark x1="51732" y1="50829" x2="54273" y2="52486"/>
                          <a14:foregroundMark x1="52887" y1="46409" x2="48961" y2="36740"/>
                          <a14:foregroundMark x1="48961" y1="36740" x2="27021" y2="33425"/>
                          <a14:foregroundMark x1="27021" y1="33425" x2="14088" y2="35359"/>
                          <a14:foregroundMark x1="14088" y1="35359" x2="7390" y2="40608"/>
                          <a14:foregroundMark x1="7390" y1="40331" x2="14088" y2="32320"/>
                          <a14:foregroundMark x1="14088" y1="32320" x2="29561" y2="29006"/>
                          <a14:foregroundMark x1="5312" y1="28729" x2="6697" y2="34530"/>
                          <a14:foregroundMark x1="12240" y1="30110" x2="20554" y2="27624"/>
                          <a14:foregroundMark x1="20554" y1="27624" x2="20785" y2="27348"/>
                        </a14:backgroundRemoval>
                      </a14:imgEffect>
                    </a14:imgLayer>
                  </a14:imgProps>
                </a:ext>
              </a:extLst>
            </a:blip>
            <a:srcRect l="2882"/>
            <a:stretch/>
          </p:blipFill>
          <p:spPr>
            <a:xfrm>
              <a:off x="799135" y="1351793"/>
              <a:ext cx="2629865" cy="2263899"/>
            </a:xfrm>
            <a:prstGeom prst="rect">
              <a:avLst/>
            </a:prstGeom>
          </p:spPr>
        </p:pic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E53D975C-980A-5C4D-9ABD-1CEA2EEA0C47}"/>
                </a:ext>
              </a:extLst>
            </p:cNvPr>
            <p:cNvGrpSpPr/>
            <p:nvPr/>
          </p:nvGrpSpPr>
          <p:grpSpPr>
            <a:xfrm>
              <a:off x="-37058" y="1738201"/>
              <a:ext cx="2333442" cy="1121831"/>
              <a:chOff x="467385" y="1186251"/>
              <a:chExt cx="2333442" cy="1121831"/>
            </a:xfrm>
          </p:grpSpPr>
          <p:sp>
            <p:nvSpPr>
              <p:cNvPr id="22" name="Oval Callout 10">
                <a:extLst>
                  <a:ext uri="{FF2B5EF4-FFF2-40B4-BE49-F238E27FC236}">
                    <a16:creationId xmlns:a16="http://schemas.microsoft.com/office/drawing/2014/main" id="{94E02444-8F1C-0149-AD2D-096EFB8D6471}"/>
                  </a:ext>
                </a:extLst>
              </p:cNvPr>
              <p:cNvSpPr/>
              <p:nvPr/>
            </p:nvSpPr>
            <p:spPr>
              <a:xfrm>
                <a:off x="467385" y="1186251"/>
                <a:ext cx="2333442" cy="976748"/>
              </a:xfrm>
              <a:custGeom>
                <a:avLst/>
                <a:gdLst>
                  <a:gd name="connsiteX0" fmla="*/ 1751311 w 2384715"/>
                  <a:gd name="connsiteY0" fmla="*/ 1067671 h 976746"/>
                  <a:gd name="connsiteX1" fmla="*/ 1410957 w 2384715"/>
                  <a:gd name="connsiteY1" fmla="*/ 968468 h 976746"/>
                  <a:gd name="connsiteX2" fmla="*/ 550908 w 2384715"/>
                  <a:gd name="connsiteY2" fmla="*/ 900054 h 976746"/>
                  <a:gd name="connsiteX3" fmla="*/ 793620 w 2384715"/>
                  <a:gd name="connsiteY3" fmla="*/ 28116 h 976746"/>
                  <a:gd name="connsiteX4" fmla="*/ 1590862 w 2384715"/>
                  <a:gd name="connsiteY4" fmla="*/ 28082 h 976746"/>
                  <a:gd name="connsiteX5" fmla="*/ 1834133 w 2384715"/>
                  <a:gd name="connsiteY5" fmla="*/ 899968 h 976746"/>
                  <a:gd name="connsiteX6" fmla="*/ 1751311 w 2384715"/>
                  <a:gd name="connsiteY6" fmla="*/ 1067671 h 976746"/>
                  <a:gd name="connsiteX0" fmla="*/ 1751516 w 2532972"/>
                  <a:gd name="connsiteY0" fmla="*/ 1067672 h 1067672"/>
                  <a:gd name="connsiteX1" fmla="*/ 1411162 w 2532972"/>
                  <a:gd name="connsiteY1" fmla="*/ 968469 h 1067672"/>
                  <a:gd name="connsiteX2" fmla="*/ 551113 w 2532972"/>
                  <a:gd name="connsiteY2" fmla="*/ 900055 h 1067672"/>
                  <a:gd name="connsiteX3" fmla="*/ 793825 w 2532972"/>
                  <a:gd name="connsiteY3" fmla="*/ 28117 h 1067672"/>
                  <a:gd name="connsiteX4" fmla="*/ 1591067 w 2532972"/>
                  <a:gd name="connsiteY4" fmla="*/ 28083 h 1067672"/>
                  <a:gd name="connsiteX5" fmla="*/ 2070008 w 2532972"/>
                  <a:gd name="connsiteY5" fmla="*/ 805701 h 1067672"/>
                  <a:gd name="connsiteX6" fmla="*/ 1751516 w 2532972"/>
                  <a:gd name="connsiteY6" fmla="*/ 1067672 h 1067672"/>
                  <a:gd name="connsiteX0" fmla="*/ 1751516 w 2333441"/>
                  <a:gd name="connsiteY0" fmla="*/ 1067672 h 1067672"/>
                  <a:gd name="connsiteX1" fmla="*/ 1411162 w 2333441"/>
                  <a:gd name="connsiteY1" fmla="*/ 968469 h 1067672"/>
                  <a:gd name="connsiteX2" fmla="*/ 551113 w 2333441"/>
                  <a:gd name="connsiteY2" fmla="*/ 900055 h 1067672"/>
                  <a:gd name="connsiteX3" fmla="*/ 793825 w 2333441"/>
                  <a:gd name="connsiteY3" fmla="*/ 28117 h 1067672"/>
                  <a:gd name="connsiteX4" fmla="*/ 1591067 w 2333441"/>
                  <a:gd name="connsiteY4" fmla="*/ 28083 h 1067672"/>
                  <a:gd name="connsiteX5" fmla="*/ 2070008 w 2333441"/>
                  <a:gd name="connsiteY5" fmla="*/ 805701 h 1067672"/>
                  <a:gd name="connsiteX6" fmla="*/ 1751516 w 2333441"/>
                  <a:gd name="connsiteY6" fmla="*/ 1067672 h 1067672"/>
                  <a:gd name="connsiteX0" fmla="*/ 2194576 w 2333441"/>
                  <a:gd name="connsiteY0" fmla="*/ 954550 h 976748"/>
                  <a:gd name="connsiteX1" fmla="*/ 1411162 w 2333441"/>
                  <a:gd name="connsiteY1" fmla="*/ 968469 h 976748"/>
                  <a:gd name="connsiteX2" fmla="*/ 551113 w 2333441"/>
                  <a:gd name="connsiteY2" fmla="*/ 900055 h 976748"/>
                  <a:gd name="connsiteX3" fmla="*/ 793825 w 2333441"/>
                  <a:gd name="connsiteY3" fmla="*/ 28117 h 976748"/>
                  <a:gd name="connsiteX4" fmla="*/ 1591067 w 2333441"/>
                  <a:gd name="connsiteY4" fmla="*/ 28083 h 976748"/>
                  <a:gd name="connsiteX5" fmla="*/ 2070008 w 2333441"/>
                  <a:gd name="connsiteY5" fmla="*/ 805701 h 976748"/>
                  <a:gd name="connsiteX6" fmla="*/ 2194576 w 2333441"/>
                  <a:gd name="connsiteY6" fmla="*/ 954550 h 976748"/>
                  <a:gd name="connsiteX0" fmla="*/ 2194576 w 2288551"/>
                  <a:gd name="connsiteY0" fmla="*/ 954550 h 976748"/>
                  <a:gd name="connsiteX1" fmla="*/ 1411162 w 2288551"/>
                  <a:gd name="connsiteY1" fmla="*/ 968469 h 976748"/>
                  <a:gd name="connsiteX2" fmla="*/ 551113 w 2288551"/>
                  <a:gd name="connsiteY2" fmla="*/ 900055 h 976748"/>
                  <a:gd name="connsiteX3" fmla="*/ 793825 w 2288551"/>
                  <a:gd name="connsiteY3" fmla="*/ 28117 h 976748"/>
                  <a:gd name="connsiteX4" fmla="*/ 1591067 w 2288551"/>
                  <a:gd name="connsiteY4" fmla="*/ 28083 h 976748"/>
                  <a:gd name="connsiteX5" fmla="*/ 1994594 w 2288551"/>
                  <a:gd name="connsiteY5" fmla="*/ 852835 h 976748"/>
                  <a:gd name="connsiteX6" fmla="*/ 2194576 w 2288551"/>
                  <a:gd name="connsiteY6" fmla="*/ 954550 h 976748"/>
                  <a:gd name="connsiteX0" fmla="*/ 2251137 w 2288551"/>
                  <a:gd name="connsiteY0" fmla="*/ 897989 h 976748"/>
                  <a:gd name="connsiteX1" fmla="*/ 1411162 w 2288551"/>
                  <a:gd name="connsiteY1" fmla="*/ 968469 h 976748"/>
                  <a:gd name="connsiteX2" fmla="*/ 551113 w 2288551"/>
                  <a:gd name="connsiteY2" fmla="*/ 900055 h 976748"/>
                  <a:gd name="connsiteX3" fmla="*/ 793825 w 2288551"/>
                  <a:gd name="connsiteY3" fmla="*/ 28117 h 976748"/>
                  <a:gd name="connsiteX4" fmla="*/ 1591067 w 2288551"/>
                  <a:gd name="connsiteY4" fmla="*/ 28083 h 976748"/>
                  <a:gd name="connsiteX5" fmla="*/ 1994594 w 2288551"/>
                  <a:gd name="connsiteY5" fmla="*/ 852835 h 976748"/>
                  <a:gd name="connsiteX6" fmla="*/ 2251137 w 2288551"/>
                  <a:gd name="connsiteY6" fmla="*/ 897989 h 976748"/>
                  <a:gd name="connsiteX0" fmla="*/ 2251137 w 2333442"/>
                  <a:gd name="connsiteY0" fmla="*/ 897989 h 976748"/>
                  <a:gd name="connsiteX1" fmla="*/ 1411162 w 2333442"/>
                  <a:gd name="connsiteY1" fmla="*/ 968469 h 976748"/>
                  <a:gd name="connsiteX2" fmla="*/ 551113 w 2333442"/>
                  <a:gd name="connsiteY2" fmla="*/ 900055 h 976748"/>
                  <a:gd name="connsiteX3" fmla="*/ 793825 w 2333442"/>
                  <a:gd name="connsiteY3" fmla="*/ 28117 h 976748"/>
                  <a:gd name="connsiteX4" fmla="*/ 1591067 w 2333442"/>
                  <a:gd name="connsiteY4" fmla="*/ 28083 h 976748"/>
                  <a:gd name="connsiteX5" fmla="*/ 2070009 w 2333442"/>
                  <a:gd name="connsiteY5" fmla="*/ 852835 h 976748"/>
                  <a:gd name="connsiteX6" fmla="*/ 2251137 w 2333442"/>
                  <a:gd name="connsiteY6" fmla="*/ 897989 h 9767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33442" h="976748">
                    <a:moveTo>
                      <a:pt x="2251137" y="897989"/>
                    </a:moveTo>
                    <a:lnTo>
                      <a:pt x="1411162" y="968469"/>
                    </a:lnTo>
                    <a:cubicBezTo>
                      <a:pt x="1113670" y="991193"/>
                      <a:pt x="806212" y="966736"/>
                      <a:pt x="551113" y="900055"/>
                    </a:cubicBezTo>
                    <a:cubicBezTo>
                      <a:pt x="-285642" y="681335"/>
                      <a:pt x="-141659" y="164078"/>
                      <a:pt x="793825" y="28117"/>
                    </a:cubicBezTo>
                    <a:cubicBezTo>
                      <a:pt x="1051691" y="-9361"/>
                      <a:pt x="1333182" y="-9373"/>
                      <a:pt x="1591067" y="28083"/>
                    </a:cubicBezTo>
                    <a:cubicBezTo>
                      <a:pt x="2526558" y="163956"/>
                      <a:pt x="2444622" y="605738"/>
                      <a:pt x="2070009" y="852835"/>
                    </a:cubicBezTo>
                    <a:lnTo>
                      <a:pt x="2251137" y="89798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19E6DBD-B3FB-A24E-BB59-931B71DA378E}"/>
                  </a:ext>
                </a:extLst>
              </p:cNvPr>
              <p:cNvSpPr txBox="1"/>
              <p:nvPr/>
            </p:nvSpPr>
            <p:spPr>
              <a:xfrm>
                <a:off x="566305" y="1353975"/>
                <a:ext cx="208745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err="1"/>
                  <a:t>Niềm</a:t>
                </a:r>
                <a:r>
                  <a:rPr lang="en-US" dirty="0"/>
                  <a:t> </a:t>
                </a:r>
                <a:r>
                  <a:rPr lang="en-US" dirty="0" err="1"/>
                  <a:t>vui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tớ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được</a:t>
                </a:r>
                <a:r>
                  <a:rPr lang="en-US" dirty="0"/>
                  <a:t> </a:t>
                </a:r>
                <a:r>
                  <a:rPr lang="en-US" dirty="0" err="1"/>
                  <a:t>đi</a:t>
                </a:r>
                <a:r>
                  <a:rPr lang="en-US" dirty="0"/>
                  <a:t> </a:t>
                </a:r>
                <a:r>
                  <a:rPr lang="en-US" dirty="0" err="1"/>
                  <a:t>dạo</a:t>
                </a:r>
                <a:r>
                  <a:rPr lang="en-US" dirty="0"/>
                  <a:t> </a:t>
                </a:r>
                <a:r>
                  <a:rPr lang="en-US" dirty="0" err="1"/>
                  <a:t>trong</a:t>
                </a:r>
                <a:r>
                  <a:rPr lang="en-US" dirty="0"/>
                  <a:t> </a:t>
                </a:r>
                <a:r>
                  <a:rPr lang="en-US" dirty="0" err="1"/>
                  <a:t>cánh</a:t>
                </a:r>
                <a:r>
                  <a:rPr lang="en-US" dirty="0"/>
                  <a:t> </a:t>
                </a:r>
                <a:r>
                  <a:rPr lang="en-US" dirty="0" err="1"/>
                  <a:t>rừng</a:t>
                </a:r>
                <a:r>
                  <a:rPr lang="en-US" dirty="0"/>
                  <a:t> </a:t>
                </a:r>
                <a:r>
                  <a:rPr lang="en-US" dirty="0" err="1"/>
                  <a:t>mùa</a:t>
                </a:r>
                <a:r>
                  <a:rPr lang="en-US" dirty="0"/>
                  <a:t> </a:t>
                </a:r>
                <a:r>
                  <a:rPr lang="en-US" dirty="0" err="1"/>
                  <a:t>xuân</a:t>
                </a:r>
                <a:r>
                  <a:rPr lang="en-US" dirty="0"/>
                  <a:t>.</a:t>
                </a:r>
              </a:p>
              <a:p>
                <a:pPr algn="ctr"/>
                <a:endParaRPr lang="en-US" dirty="0"/>
              </a:p>
            </p:txBody>
          </p:sp>
        </p:grp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50295B6-4C7F-A644-BD77-5706259B38C0}"/>
              </a:ext>
            </a:extLst>
          </p:cNvPr>
          <p:cNvGrpSpPr/>
          <p:nvPr/>
        </p:nvGrpSpPr>
        <p:grpSpPr>
          <a:xfrm>
            <a:off x="3953005" y="783307"/>
            <a:ext cx="2588236" cy="2245177"/>
            <a:chOff x="4207903" y="1370515"/>
            <a:chExt cx="2588236" cy="2245177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AE99219E-2ECF-A644-8815-9FBE5CFF05E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108" b="96399" l="3662" r="97746">
                          <a14:foregroundMark x1="7042" y1="13296" x2="53239" y2="29640"/>
                          <a14:foregroundMark x1="53239" y1="29640" x2="71549" y2="20499"/>
                          <a14:foregroundMark x1="71549" y1="20499" x2="79437" y2="10249"/>
                          <a14:foregroundMark x1="79437" y1="10249" x2="79437" y2="10249"/>
                          <a14:foregroundMark x1="79437" y1="9972" x2="29577" y2="12465"/>
                          <a14:foregroundMark x1="29577" y1="12188" x2="16901" y2="11357"/>
                          <a14:foregroundMark x1="16901" y1="11357" x2="27606" y2="8310"/>
                          <a14:foregroundMark x1="27606" y1="8310" x2="38873" y2="9141"/>
                          <a14:foregroundMark x1="38873" y1="9141" x2="67887" y2="8864"/>
                          <a14:foregroundMark x1="67887" y1="8864" x2="86197" y2="16898"/>
                          <a14:foregroundMark x1="86197" y1="16898" x2="92394" y2="28532"/>
                          <a14:foregroundMark x1="92394" y1="28532" x2="92676" y2="41828"/>
                          <a14:foregroundMark x1="92676" y1="41828" x2="82254" y2="78670"/>
                          <a14:foregroundMark x1="82254" y1="78670" x2="68169" y2="92244"/>
                          <a14:foregroundMark x1="68169" y1="92244" x2="34085" y2="89197"/>
                          <a14:foregroundMark x1="34085" y1="89197" x2="13803" y2="82548"/>
                          <a14:foregroundMark x1="13803" y1="82548" x2="11268" y2="91967"/>
                          <a14:foregroundMark x1="11268" y1="91690" x2="61690" y2="87258"/>
                          <a14:foregroundMark x1="61690" y1="87258" x2="67606" y2="46260"/>
                          <a14:foregroundMark x1="67606" y1="46260" x2="67606" y2="44044"/>
                          <a14:foregroundMark x1="67606" y1="43767" x2="82535" y2="57341"/>
                          <a14:foregroundMark x1="82535" y1="57341" x2="87324" y2="70083"/>
                          <a14:foregroundMark x1="87324" y1="70083" x2="87887" y2="70360"/>
                          <a14:foregroundMark x1="87887" y1="70083" x2="87887" y2="82271"/>
                          <a14:foregroundMark x1="87887" y1="82271" x2="62817" y2="55125"/>
                          <a14:foregroundMark x1="70423" y1="54848" x2="72394" y2="83102"/>
                          <a14:foregroundMark x1="79437" y1="67590" x2="79437" y2="67590"/>
                          <a14:foregroundMark x1="79437" y1="67590" x2="79437" y2="67590"/>
                          <a14:foregroundMark x1="77465" y1="58172" x2="77465" y2="58172"/>
                          <a14:foregroundMark x1="81408" y1="45429" x2="81408" y2="45429"/>
                          <a14:foregroundMark x1="81408" y1="45429" x2="45634" y2="42382"/>
                          <a14:foregroundMark x1="41972" y1="34626" x2="31549" y2="31856"/>
                          <a14:foregroundMark x1="31549" y1="31856" x2="22254" y2="33795"/>
                          <a14:foregroundMark x1="22254" y1="33518" x2="7042" y2="33795"/>
                          <a14:foregroundMark x1="7042" y1="33795" x2="8732" y2="36011"/>
                          <a14:foregroundMark x1="8732" y1="35734" x2="8732" y2="64543"/>
                          <a14:foregroundMark x1="8169" y1="67590" x2="10423" y2="86981"/>
                          <a14:foregroundMark x1="9577" y1="88089" x2="5634" y2="93352"/>
                          <a14:foregroundMark x1="9859" y1="96399" x2="32958" y2="93906"/>
                          <a14:foregroundMark x1="32958" y1="93906" x2="58873" y2="94737"/>
                          <a14:foregroundMark x1="58873" y1="94737" x2="81408" y2="93629"/>
                          <a14:foregroundMark x1="81408" y1="93629" x2="83380" y2="92521"/>
                          <a14:foregroundMark x1="83380" y1="92521" x2="73239" y2="95845"/>
                          <a14:foregroundMark x1="73239" y1="95845" x2="61972" y2="96399"/>
                          <a14:foregroundMark x1="61972" y1="96399" x2="59155" y2="95568"/>
                          <a14:foregroundMark x1="90704" y1="92798" x2="91831" y2="71745"/>
                          <a14:foregroundMark x1="94366" y1="83657" x2="94366" y2="83657"/>
                          <a14:foregroundMark x1="37746" y1="17452" x2="30423" y2="26870"/>
                          <a14:foregroundMark x1="30423" y1="26870" x2="30423" y2="27424"/>
                          <a14:foregroundMark x1="37183" y1="36288" x2="38873" y2="41274"/>
                          <a14:foregroundMark x1="38873" y1="40997" x2="50704" y2="41274"/>
                          <a14:foregroundMark x1="35211" y1="29917" x2="13803" y2="9141"/>
                          <a14:foregroundMark x1="21127" y1="20499" x2="25915" y2="27701"/>
                          <a14:foregroundMark x1="32958" y1="26316" x2="59155" y2="17729"/>
                          <a14:foregroundMark x1="59155" y1="17729" x2="63099" y2="14127"/>
                          <a14:foregroundMark x1="63099" y1="13850" x2="68732" y2="26316"/>
                          <a14:foregroundMark x1="68732" y1="26316" x2="74930" y2="30471"/>
                          <a14:foregroundMark x1="74930" y1="30194" x2="86479" y2="25208"/>
                          <a14:foregroundMark x1="86479" y1="25208" x2="92394" y2="15512"/>
                          <a14:foregroundMark x1="92394" y1="15512" x2="84789" y2="7756"/>
                          <a14:foregroundMark x1="84789" y1="7756" x2="52676" y2="11357"/>
                          <a14:foregroundMark x1="52676" y1="11357" x2="48451" y2="14958"/>
                          <a14:foregroundMark x1="48451" y1="14958" x2="78873" y2="16343"/>
                          <a14:foregroundMark x1="78873" y1="16343" x2="71268" y2="29363"/>
                          <a14:foregroundMark x1="71268" y1="29363" x2="63099" y2="30471"/>
                          <a14:foregroundMark x1="41408" y1="18006" x2="52958" y2="18837"/>
                          <a14:foregroundMark x1="52958" y1="18837" x2="53521" y2="19114"/>
                          <a14:foregroundMark x1="67606" y1="23823" x2="81972" y2="24931"/>
                          <a14:foregroundMark x1="86197" y1="9972" x2="84225" y2="11634"/>
                          <a14:foregroundMark x1="80000" y1="15789" x2="84225" y2="19945"/>
                          <a14:foregroundMark x1="58028" y1="7756" x2="68169" y2="4709"/>
                          <a14:foregroundMark x1="68169" y1="4709" x2="68451" y2="4709"/>
                          <a14:foregroundMark x1="68451" y1="4709" x2="68169" y2="3878"/>
                          <a14:foregroundMark x1="68169" y1="3601" x2="77746" y2="7202"/>
                          <a14:foregroundMark x1="77746" y1="6925" x2="89577" y2="7202"/>
                          <a14:foregroundMark x1="89577" y1="7202" x2="91549" y2="8033"/>
                          <a14:foregroundMark x1="91549" y1="7756" x2="96620" y2="17452"/>
                          <a14:foregroundMark x1="96620" y1="17452" x2="94648" y2="26593"/>
                          <a14:foregroundMark x1="52676" y1="4709" x2="45634" y2="5540"/>
                          <a14:foregroundMark x1="45634" y1="5263" x2="43380" y2="5540"/>
                          <a14:foregroundMark x1="43380" y1="5263" x2="50423" y2="4709"/>
                          <a14:foregroundMark x1="55775" y1="6648" x2="66197" y2="2216"/>
                          <a14:foregroundMark x1="66197" y1="2216" x2="66479" y2="2216"/>
                          <a14:foregroundMark x1="12394" y1="21607" x2="12958" y2="44598"/>
                          <a14:foregroundMark x1="12958" y1="44598" x2="18873" y2="31579"/>
                          <a14:foregroundMark x1="18873" y1="31579" x2="12676" y2="23269"/>
                          <a14:foregroundMark x1="12676" y1="23269" x2="5634" y2="21053"/>
                          <a14:foregroundMark x1="5634" y1="20776" x2="3662" y2="55402"/>
                          <a14:foregroundMark x1="69014" y1="2770" x2="88732" y2="5263"/>
                          <a14:foregroundMark x1="88732" y1="5263" x2="92676" y2="8310"/>
                          <a14:foregroundMark x1="90986" y1="7479" x2="96338" y2="26039"/>
                          <a14:foregroundMark x1="90986" y1="9695" x2="97465" y2="22438"/>
                          <a14:foregroundMark x1="97465" y1="21884" x2="52113" y2="26316"/>
                          <a14:foregroundMark x1="52113" y1="26316" x2="34085" y2="18006"/>
                          <a14:foregroundMark x1="34085" y1="18006" x2="31549" y2="15235"/>
                          <a14:foregroundMark x1="40845" y1="15789" x2="66761" y2="20499"/>
                          <a14:foregroundMark x1="69014" y1="35180" x2="86197" y2="30471"/>
                          <a14:foregroundMark x1="92676" y1="9695" x2="97746" y2="18283"/>
                          <a14:foregroundMark x1="97746" y1="18006" x2="92676" y2="8033"/>
                          <a14:foregroundMark x1="93803" y1="10249" x2="96338" y2="14958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207903" y="1440135"/>
              <a:ext cx="2139399" cy="2175557"/>
            </a:xfrm>
            <a:prstGeom prst="rect">
              <a:avLst/>
            </a:prstGeom>
          </p:spPr>
        </p:pic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A0B67686-C2A6-D240-ACDE-96F13760A53D}"/>
                </a:ext>
              </a:extLst>
            </p:cNvPr>
            <p:cNvGrpSpPr/>
            <p:nvPr/>
          </p:nvGrpSpPr>
          <p:grpSpPr>
            <a:xfrm>
              <a:off x="4618968" y="1370515"/>
              <a:ext cx="2177171" cy="946308"/>
              <a:chOff x="467590" y="1186252"/>
              <a:chExt cx="2384715" cy="976746"/>
            </a:xfrm>
          </p:grpSpPr>
          <p:sp>
            <p:nvSpPr>
              <p:cNvPr id="27" name="Oval Callout 26">
                <a:extLst>
                  <a:ext uri="{FF2B5EF4-FFF2-40B4-BE49-F238E27FC236}">
                    <a16:creationId xmlns:a16="http://schemas.microsoft.com/office/drawing/2014/main" id="{97077CF0-FB2F-3544-BE55-F96B2C508D7E}"/>
                  </a:ext>
                </a:extLst>
              </p:cNvPr>
              <p:cNvSpPr/>
              <p:nvPr/>
            </p:nvSpPr>
            <p:spPr>
              <a:xfrm>
                <a:off x="467590" y="1186252"/>
                <a:ext cx="2384715" cy="976746"/>
              </a:xfrm>
              <a:prstGeom prst="wedgeEllipseCallout">
                <a:avLst>
                  <a:gd name="adj1" fmla="val -13220"/>
                  <a:gd name="adj2" fmla="val 64222"/>
                </a:avLst>
              </a:prstGeom>
              <a:solidFill>
                <a:schemeClr val="accent2"/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E8C48E7D-F0AE-DA4C-A0C4-FCFF87B4E096}"/>
                  </a:ext>
                </a:extLst>
              </p:cNvPr>
              <p:cNvSpPr txBox="1"/>
              <p:nvPr/>
            </p:nvSpPr>
            <p:spPr>
              <a:xfrm>
                <a:off x="558398" y="1290460"/>
                <a:ext cx="2252534" cy="7624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err="1"/>
                  <a:t>Niềm</a:t>
                </a:r>
                <a:r>
                  <a:rPr lang="en-US" dirty="0"/>
                  <a:t> </a:t>
                </a:r>
                <a:r>
                  <a:rPr lang="en-US" dirty="0" err="1"/>
                  <a:t>vui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tớ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được</a:t>
                </a:r>
                <a:r>
                  <a:rPr lang="en-US" dirty="0"/>
                  <a:t> </a:t>
                </a:r>
                <a:r>
                  <a:rPr lang="en-US" dirty="0" err="1"/>
                  <a:t>cây</a:t>
                </a:r>
                <a:r>
                  <a:rPr lang="en-US" dirty="0"/>
                  <a:t> rung tang </a:t>
                </a:r>
                <a:r>
                  <a:rPr lang="en-US" dirty="0" err="1"/>
                  <a:t>cho</a:t>
                </a:r>
                <a:r>
                  <a:rPr lang="en-US" dirty="0"/>
                  <a:t> </a:t>
                </a:r>
                <a:r>
                  <a:rPr lang="en-US" dirty="0" err="1"/>
                  <a:t>nhiều</a:t>
                </a:r>
                <a:r>
                  <a:rPr lang="en-US" dirty="0"/>
                  <a:t> </a:t>
                </a:r>
                <a:r>
                  <a:rPr lang="en-US" dirty="0" err="1"/>
                  <a:t>quả</a:t>
                </a:r>
                <a:r>
                  <a:rPr lang="en-US" dirty="0"/>
                  <a:t> </a:t>
                </a:r>
                <a:r>
                  <a:rPr lang="en-US" dirty="0" err="1"/>
                  <a:t>chín</a:t>
                </a:r>
                <a:r>
                  <a:rPr lang="en-US" dirty="0"/>
                  <a:t>.</a:t>
                </a:r>
              </a:p>
            </p:txBody>
          </p:sp>
        </p:grp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E44D1676-FF91-2E4F-8BDA-0DCAB31227CC}"/>
              </a:ext>
            </a:extLst>
          </p:cNvPr>
          <p:cNvGrpSpPr/>
          <p:nvPr/>
        </p:nvGrpSpPr>
        <p:grpSpPr>
          <a:xfrm>
            <a:off x="350263" y="2571750"/>
            <a:ext cx="5802870" cy="2434224"/>
            <a:chOff x="350263" y="2978012"/>
            <a:chExt cx="5615937" cy="2027962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1D7F5C17-96B4-D141-A21D-7EA875B1FD2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9507" b="92606" l="9948" r="95157">
                          <a14:foregroundMark x1="20419" y1="92606" x2="58115" y2="89437"/>
                          <a14:foregroundMark x1="58115" y1="88732" x2="73037" y2="89437"/>
                          <a14:foregroundMark x1="73037" y1="89437" x2="78927" y2="78169"/>
                          <a14:foregroundMark x1="78927" y1="78169" x2="76571" y2="39085"/>
                          <a14:foregroundMark x1="76571" y1="40845" x2="74084" y2="67254"/>
                          <a14:foregroundMark x1="74084" y1="66549" x2="74084" y2="87676"/>
                          <a14:foregroundMark x1="74084" y1="87676" x2="78534" y2="72183"/>
                          <a14:foregroundMark x1="78534" y1="72183" x2="84162" y2="69366"/>
                          <a14:foregroundMark x1="84162" y1="69014" x2="81152" y2="60563"/>
                          <a14:foregroundMark x1="81152" y1="60211" x2="81152" y2="81338"/>
                          <a14:foregroundMark x1="80366" y1="80986" x2="79450" y2="80282"/>
                          <a14:foregroundMark x1="84162" y1="71127" x2="84424" y2="76408"/>
                          <a14:foregroundMark x1="72251" y1="57746" x2="69110" y2="72535"/>
                          <a14:foregroundMark x1="69110" y1="72535" x2="67670" y2="82394"/>
                          <a14:foregroundMark x1="70942" y1="62676" x2="70812" y2="53169"/>
                          <a14:foregroundMark x1="92147" y1="83803" x2="95157" y2="86268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10698" y="2978012"/>
              <a:ext cx="5455502" cy="2027962"/>
            </a:xfrm>
            <a:prstGeom prst="rect">
              <a:avLst/>
            </a:prstGeom>
          </p:spPr>
        </p:pic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8303E7D1-2165-BB4A-90B9-C3935613D50F}"/>
                </a:ext>
              </a:extLst>
            </p:cNvPr>
            <p:cNvGrpSpPr/>
            <p:nvPr/>
          </p:nvGrpSpPr>
          <p:grpSpPr>
            <a:xfrm>
              <a:off x="350263" y="3250796"/>
              <a:ext cx="2333442" cy="976748"/>
              <a:chOff x="467385" y="1186251"/>
              <a:chExt cx="2333442" cy="976748"/>
            </a:xfrm>
          </p:grpSpPr>
          <p:sp>
            <p:nvSpPr>
              <p:cNvPr id="32" name="Oval Callout 10">
                <a:extLst>
                  <a:ext uri="{FF2B5EF4-FFF2-40B4-BE49-F238E27FC236}">
                    <a16:creationId xmlns:a16="http://schemas.microsoft.com/office/drawing/2014/main" id="{E802B51B-4ED1-D741-A7CA-C1B4E0D6579F}"/>
                  </a:ext>
                </a:extLst>
              </p:cNvPr>
              <p:cNvSpPr/>
              <p:nvPr/>
            </p:nvSpPr>
            <p:spPr>
              <a:xfrm>
                <a:off x="467385" y="1186251"/>
                <a:ext cx="2333442" cy="976748"/>
              </a:xfrm>
              <a:custGeom>
                <a:avLst/>
                <a:gdLst>
                  <a:gd name="connsiteX0" fmla="*/ 1751311 w 2384715"/>
                  <a:gd name="connsiteY0" fmla="*/ 1067671 h 976746"/>
                  <a:gd name="connsiteX1" fmla="*/ 1410957 w 2384715"/>
                  <a:gd name="connsiteY1" fmla="*/ 968468 h 976746"/>
                  <a:gd name="connsiteX2" fmla="*/ 550908 w 2384715"/>
                  <a:gd name="connsiteY2" fmla="*/ 900054 h 976746"/>
                  <a:gd name="connsiteX3" fmla="*/ 793620 w 2384715"/>
                  <a:gd name="connsiteY3" fmla="*/ 28116 h 976746"/>
                  <a:gd name="connsiteX4" fmla="*/ 1590862 w 2384715"/>
                  <a:gd name="connsiteY4" fmla="*/ 28082 h 976746"/>
                  <a:gd name="connsiteX5" fmla="*/ 1834133 w 2384715"/>
                  <a:gd name="connsiteY5" fmla="*/ 899968 h 976746"/>
                  <a:gd name="connsiteX6" fmla="*/ 1751311 w 2384715"/>
                  <a:gd name="connsiteY6" fmla="*/ 1067671 h 976746"/>
                  <a:gd name="connsiteX0" fmla="*/ 1751516 w 2532972"/>
                  <a:gd name="connsiteY0" fmla="*/ 1067672 h 1067672"/>
                  <a:gd name="connsiteX1" fmla="*/ 1411162 w 2532972"/>
                  <a:gd name="connsiteY1" fmla="*/ 968469 h 1067672"/>
                  <a:gd name="connsiteX2" fmla="*/ 551113 w 2532972"/>
                  <a:gd name="connsiteY2" fmla="*/ 900055 h 1067672"/>
                  <a:gd name="connsiteX3" fmla="*/ 793825 w 2532972"/>
                  <a:gd name="connsiteY3" fmla="*/ 28117 h 1067672"/>
                  <a:gd name="connsiteX4" fmla="*/ 1591067 w 2532972"/>
                  <a:gd name="connsiteY4" fmla="*/ 28083 h 1067672"/>
                  <a:gd name="connsiteX5" fmla="*/ 2070008 w 2532972"/>
                  <a:gd name="connsiteY5" fmla="*/ 805701 h 1067672"/>
                  <a:gd name="connsiteX6" fmla="*/ 1751516 w 2532972"/>
                  <a:gd name="connsiteY6" fmla="*/ 1067672 h 1067672"/>
                  <a:gd name="connsiteX0" fmla="*/ 1751516 w 2333441"/>
                  <a:gd name="connsiteY0" fmla="*/ 1067672 h 1067672"/>
                  <a:gd name="connsiteX1" fmla="*/ 1411162 w 2333441"/>
                  <a:gd name="connsiteY1" fmla="*/ 968469 h 1067672"/>
                  <a:gd name="connsiteX2" fmla="*/ 551113 w 2333441"/>
                  <a:gd name="connsiteY2" fmla="*/ 900055 h 1067672"/>
                  <a:gd name="connsiteX3" fmla="*/ 793825 w 2333441"/>
                  <a:gd name="connsiteY3" fmla="*/ 28117 h 1067672"/>
                  <a:gd name="connsiteX4" fmla="*/ 1591067 w 2333441"/>
                  <a:gd name="connsiteY4" fmla="*/ 28083 h 1067672"/>
                  <a:gd name="connsiteX5" fmla="*/ 2070008 w 2333441"/>
                  <a:gd name="connsiteY5" fmla="*/ 805701 h 1067672"/>
                  <a:gd name="connsiteX6" fmla="*/ 1751516 w 2333441"/>
                  <a:gd name="connsiteY6" fmla="*/ 1067672 h 1067672"/>
                  <a:gd name="connsiteX0" fmla="*/ 2194576 w 2333441"/>
                  <a:gd name="connsiteY0" fmla="*/ 954550 h 976748"/>
                  <a:gd name="connsiteX1" fmla="*/ 1411162 w 2333441"/>
                  <a:gd name="connsiteY1" fmla="*/ 968469 h 976748"/>
                  <a:gd name="connsiteX2" fmla="*/ 551113 w 2333441"/>
                  <a:gd name="connsiteY2" fmla="*/ 900055 h 976748"/>
                  <a:gd name="connsiteX3" fmla="*/ 793825 w 2333441"/>
                  <a:gd name="connsiteY3" fmla="*/ 28117 h 976748"/>
                  <a:gd name="connsiteX4" fmla="*/ 1591067 w 2333441"/>
                  <a:gd name="connsiteY4" fmla="*/ 28083 h 976748"/>
                  <a:gd name="connsiteX5" fmla="*/ 2070008 w 2333441"/>
                  <a:gd name="connsiteY5" fmla="*/ 805701 h 976748"/>
                  <a:gd name="connsiteX6" fmla="*/ 2194576 w 2333441"/>
                  <a:gd name="connsiteY6" fmla="*/ 954550 h 976748"/>
                  <a:gd name="connsiteX0" fmla="*/ 2194576 w 2288551"/>
                  <a:gd name="connsiteY0" fmla="*/ 954550 h 976748"/>
                  <a:gd name="connsiteX1" fmla="*/ 1411162 w 2288551"/>
                  <a:gd name="connsiteY1" fmla="*/ 968469 h 976748"/>
                  <a:gd name="connsiteX2" fmla="*/ 551113 w 2288551"/>
                  <a:gd name="connsiteY2" fmla="*/ 900055 h 976748"/>
                  <a:gd name="connsiteX3" fmla="*/ 793825 w 2288551"/>
                  <a:gd name="connsiteY3" fmla="*/ 28117 h 976748"/>
                  <a:gd name="connsiteX4" fmla="*/ 1591067 w 2288551"/>
                  <a:gd name="connsiteY4" fmla="*/ 28083 h 976748"/>
                  <a:gd name="connsiteX5" fmla="*/ 1994594 w 2288551"/>
                  <a:gd name="connsiteY5" fmla="*/ 852835 h 976748"/>
                  <a:gd name="connsiteX6" fmla="*/ 2194576 w 2288551"/>
                  <a:gd name="connsiteY6" fmla="*/ 954550 h 976748"/>
                  <a:gd name="connsiteX0" fmla="*/ 2251137 w 2288551"/>
                  <a:gd name="connsiteY0" fmla="*/ 897989 h 976748"/>
                  <a:gd name="connsiteX1" fmla="*/ 1411162 w 2288551"/>
                  <a:gd name="connsiteY1" fmla="*/ 968469 h 976748"/>
                  <a:gd name="connsiteX2" fmla="*/ 551113 w 2288551"/>
                  <a:gd name="connsiteY2" fmla="*/ 900055 h 976748"/>
                  <a:gd name="connsiteX3" fmla="*/ 793825 w 2288551"/>
                  <a:gd name="connsiteY3" fmla="*/ 28117 h 976748"/>
                  <a:gd name="connsiteX4" fmla="*/ 1591067 w 2288551"/>
                  <a:gd name="connsiteY4" fmla="*/ 28083 h 976748"/>
                  <a:gd name="connsiteX5" fmla="*/ 1994594 w 2288551"/>
                  <a:gd name="connsiteY5" fmla="*/ 852835 h 976748"/>
                  <a:gd name="connsiteX6" fmla="*/ 2251137 w 2288551"/>
                  <a:gd name="connsiteY6" fmla="*/ 897989 h 976748"/>
                  <a:gd name="connsiteX0" fmla="*/ 2251137 w 2333442"/>
                  <a:gd name="connsiteY0" fmla="*/ 897989 h 976748"/>
                  <a:gd name="connsiteX1" fmla="*/ 1411162 w 2333442"/>
                  <a:gd name="connsiteY1" fmla="*/ 968469 h 976748"/>
                  <a:gd name="connsiteX2" fmla="*/ 551113 w 2333442"/>
                  <a:gd name="connsiteY2" fmla="*/ 900055 h 976748"/>
                  <a:gd name="connsiteX3" fmla="*/ 793825 w 2333442"/>
                  <a:gd name="connsiteY3" fmla="*/ 28117 h 976748"/>
                  <a:gd name="connsiteX4" fmla="*/ 1591067 w 2333442"/>
                  <a:gd name="connsiteY4" fmla="*/ 28083 h 976748"/>
                  <a:gd name="connsiteX5" fmla="*/ 2070009 w 2333442"/>
                  <a:gd name="connsiteY5" fmla="*/ 852835 h 976748"/>
                  <a:gd name="connsiteX6" fmla="*/ 2251137 w 2333442"/>
                  <a:gd name="connsiteY6" fmla="*/ 897989 h 9767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33442" h="976748">
                    <a:moveTo>
                      <a:pt x="2251137" y="897989"/>
                    </a:moveTo>
                    <a:lnTo>
                      <a:pt x="1411162" y="968469"/>
                    </a:lnTo>
                    <a:cubicBezTo>
                      <a:pt x="1113670" y="991193"/>
                      <a:pt x="806212" y="966736"/>
                      <a:pt x="551113" y="900055"/>
                    </a:cubicBezTo>
                    <a:cubicBezTo>
                      <a:pt x="-285642" y="681335"/>
                      <a:pt x="-141659" y="164078"/>
                      <a:pt x="793825" y="28117"/>
                    </a:cubicBezTo>
                    <a:cubicBezTo>
                      <a:pt x="1051691" y="-9361"/>
                      <a:pt x="1333182" y="-9373"/>
                      <a:pt x="1591067" y="28083"/>
                    </a:cubicBezTo>
                    <a:cubicBezTo>
                      <a:pt x="2526558" y="163956"/>
                      <a:pt x="2444622" y="605738"/>
                      <a:pt x="2070009" y="852835"/>
                    </a:cubicBezTo>
                    <a:lnTo>
                      <a:pt x="2251137" y="89798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68593141-CB4A-8E45-81A1-1DC770551569}"/>
                  </a:ext>
                </a:extLst>
              </p:cNvPr>
              <p:cNvSpPr txBox="1"/>
              <p:nvPr/>
            </p:nvSpPr>
            <p:spPr>
              <a:xfrm>
                <a:off x="604013" y="1353975"/>
                <a:ext cx="2077202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err="1"/>
                  <a:t>Niềm</a:t>
                </a:r>
                <a:r>
                  <a:rPr lang="en-US" dirty="0"/>
                  <a:t> </a:t>
                </a:r>
                <a:r>
                  <a:rPr lang="en-US" dirty="0" err="1"/>
                  <a:t>vui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chúng</a:t>
                </a:r>
                <a:r>
                  <a:rPr lang="en-US" dirty="0"/>
                  <a:t> </a:t>
                </a:r>
                <a:r>
                  <a:rPr lang="en-US" dirty="0" err="1"/>
                  <a:t>tớ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được</a:t>
                </a:r>
                <a:r>
                  <a:rPr lang="en-US" dirty="0"/>
                  <a:t> </a:t>
                </a:r>
                <a:r>
                  <a:rPr lang="en-US" dirty="0" err="1"/>
                  <a:t>đọc</a:t>
                </a:r>
                <a:r>
                  <a:rPr lang="en-US" dirty="0"/>
                  <a:t>, </a:t>
                </a:r>
                <a:r>
                  <a:rPr lang="en-US" dirty="0" err="1"/>
                  <a:t>được</a:t>
                </a:r>
                <a:r>
                  <a:rPr lang="en-US" dirty="0"/>
                  <a:t> </a:t>
                </a:r>
                <a:r>
                  <a:rPr lang="en-US" dirty="0" err="1"/>
                  <a:t>học</a:t>
                </a:r>
                <a:r>
                  <a:rPr lang="en-US" dirty="0"/>
                  <a:t> </a:t>
                </a:r>
                <a:r>
                  <a:rPr lang="en-US" dirty="0" err="1"/>
                  <a:t>cùng</a:t>
                </a:r>
                <a:r>
                  <a:rPr lang="en-US" dirty="0"/>
                  <a:t> </a:t>
                </a:r>
                <a:r>
                  <a:rPr lang="en-US" dirty="0" err="1"/>
                  <a:t>nhau</a:t>
                </a:r>
                <a:r>
                  <a:rPr lang="en-US" dirty="0"/>
                  <a:t>.</a:t>
                </a:r>
              </a:p>
            </p:txBody>
          </p: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1839407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090CBE52-488B-43ED-B921-C6338D91C5E2}"/>
              </a:ext>
            </a:extLst>
          </p:cNvPr>
          <p:cNvSpPr txBox="1"/>
          <p:nvPr/>
        </p:nvSpPr>
        <p:spPr>
          <a:xfrm>
            <a:off x="1688168" y="441420"/>
            <a:ext cx="5693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chemeClr val="accent2"/>
                </a:solidFill>
                <a:latin typeface="UTM Cookies" panose="02040603050506020204" pitchFamily="18" charset="0"/>
              </a:rPr>
              <a:t>Nói và nghe</a:t>
            </a:r>
            <a:endParaRPr lang="en-US" sz="3600" dirty="0">
              <a:solidFill>
                <a:schemeClr val="accent2"/>
              </a:solidFill>
              <a:latin typeface="UTM Cookies" panose="020406030505060202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A249EB1-4211-9645-96EE-331A2796D590}"/>
              </a:ext>
            </a:extLst>
          </p:cNvPr>
          <p:cNvSpPr txBox="1"/>
          <p:nvPr/>
        </p:nvSpPr>
        <p:spPr>
          <a:xfrm>
            <a:off x="252568" y="537631"/>
            <a:ext cx="6352858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vi-VN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Niềm vui của em là gì? Điều gì làm em không vui?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17479D"/>
              </a:solidFill>
              <a:effectLst/>
              <a:uLnTx/>
              <a:uFillTx/>
              <a:latin typeface="UTM Avo" panose="02040603050506020204" pitchFamily="18" charset="0"/>
              <a:sym typeface="Arial"/>
            </a:endParaRPr>
          </a:p>
        </p:txBody>
      </p:sp>
      <p:pic>
        <p:nvPicPr>
          <p:cNvPr id="2" name="Picture 2" descr="An Illustration Of Jumping Kids Stock Vector - Illustration of euphoria,  happy: 66541641">
            <a:extLst>
              <a:ext uri="{FF2B5EF4-FFF2-40B4-BE49-F238E27FC236}">
                <a16:creationId xmlns:a16="http://schemas.microsoft.com/office/drawing/2014/main" id="{2B332D45-362E-8340-B0DB-405AB0B49C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1431" y="1159533"/>
            <a:ext cx="4215133" cy="2260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68FCA00-2E0B-A94F-A533-A3705F6B8F5D}"/>
              </a:ext>
            </a:extLst>
          </p:cNvPr>
          <p:cNvSpPr txBox="1"/>
          <p:nvPr/>
        </p:nvSpPr>
        <p:spPr>
          <a:xfrm>
            <a:off x="949749" y="3556222"/>
            <a:ext cx="4958499" cy="8644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VN" sz="1800" dirty="0">
                <a:latin typeface="UTM Avo" panose="02040603050506020204" pitchFamily="18" charset="0"/>
              </a:rPr>
              <a:t>Em thích hoạt động nào? Vì sao?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VN" sz="1800" dirty="0">
                <a:latin typeface="UTM Avo" panose="02040603050506020204" pitchFamily="18" charset="0"/>
              </a:rPr>
              <a:t>Em không thích hoạt động nào? Vì sao?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5258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CEA3D10E-9155-6244-AF9A-C0483A6F826A}"/>
              </a:ext>
            </a:extLst>
          </p:cNvPr>
          <p:cNvGrpSpPr/>
          <p:nvPr/>
        </p:nvGrpSpPr>
        <p:grpSpPr>
          <a:xfrm>
            <a:off x="899082" y="1536569"/>
            <a:ext cx="5398024" cy="1659119"/>
            <a:chOff x="899082" y="1178349"/>
            <a:chExt cx="5398024" cy="1659119"/>
          </a:xfrm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CFE8ECA7-A455-7847-9F27-1BB23390BE4C}"/>
                </a:ext>
              </a:extLst>
            </p:cNvPr>
            <p:cNvSpPr/>
            <p:nvPr/>
          </p:nvSpPr>
          <p:spPr>
            <a:xfrm>
              <a:off x="899082" y="1178349"/>
              <a:ext cx="5398024" cy="1659119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72F3355B-E2ED-2245-B340-06AEB6F520A4}"/>
                </a:ext>
              </a:extLst>
            </p:cNvPr>
            <p:cNvSpPr/>
            <p:nvPr/>
          </p:nvSpPr>
          <p:spPr>
            <a:xfrm>
              <a:off x="1007811" y="2016267"/>
              <a:ext cx="171396" cy="171396"/>
            </a:xfrm>
            <a:prstGeom prst="ellipse">
              <a:avLst/>
            </a:prstGeom>
            <a:solidFill>
              <a:srgbClr val="FFFFFF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C51552CF-3E90-7846-AA2D-855ED71F441B}"/>
                </a:ext>
              </a:extLst>
            </p:cNvPr>
            <p:cNvSpPr/>
            <p:nvPr/>
          </p:nvSpPr>
          <p:spPr>
            <a:xfrm>
              <a:off x="1018808" y="2517464"/>
              <a:ext cx="171396" cy="171396"/>
            </a:xfrm>
            <a:prstGeom prst="ellipse">
              <a:avLst/>
            </a:prstGeom>
            <a:solidFill>
              <a:srgbClr val="FFFFFF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0A7D1CC0-A1AC-A24A-AFA4-9A623509F757}"/>
              </a:ext>
            </a:extLst>
          </p:cNvPr>
          <p:cNvSpPr txBox="1"/>
          <p:nvPr/>
        </p:nvSpPr>
        <p:spPr>
          <a:xfrm>
            <a:off x="1104506" y="1503877"/>
            <a:ext cx="5026965" cy="1682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srgbClr val="17479D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Nói chuyện với người thân về niềm vui của từng thành viên trong gia đình em 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17479D"/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CE9E944-70A0-384A-A6EC-AD896EA2BF45}"/>
              </a:ext>
            </a:extLst>
          </p:cNvPr>
          <p:cNvSpPr/>
          <p:nvPr/>
        </p:nvSpPr>
        <p:spPr>
          <a:xfrm>
            <a:off x="1009379" y="1904717"/>
            <a:ext cx="171396" cy="171396"/>
          </a:xfrm>
          <a:prstGeom prst="ellipse">
            <a:avLst/>
          </a:prstGeom>
          <a:solidFill>
            <a:srgbClr val="FFFFFF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D18D372-DC5C-6749-ACAE-097DE046D4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8000"/>
                    </a14:imgEffect>
                  </a14:imgLayer>
                </a14:imgProps>
              </a:ext>
            </a:extLst>
          </a:blip>
          <a:srcRect r="90393" b="63395"/>
          <a:stretch/>
        </p:blipFill>
        <p:spPr>
          <a:xfrm>
            <a:off x="254923" y="1060038"/>
            <a:ext cx="935281" cy="809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227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Bai1.Emlahocsinhlop2[20210529004629700].mdb"/>
  <p:tag name="ARS_RESPONSE_PERSONNUM" val="10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heme/theme1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2022</TotalTime>
  <Words>160</Words>
  <Application>Microsoft Office PowerPoint</Application>
  <PresentationFormat>Custom</PresentationFormat>
  <Paragraphs>16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Montserrat</vt:lpstr>
      <vt:lpstr>UTM Cookies</vt:lpstr>
      <vt:lpstr>UTM Avo</vt:lpstr>
      <vt:lpstr>Arial</vt:lpstr>
      <vt:lpstr>Kalam</vt:lpstr>
      <vt:lpstr>Doodle Sketchbook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L.U</dc:creator>
  <cp:lastModifiedBy>admin</cp:lastModifiedBy>
  <cp:revision>126</cp:revision>
  <dcterms:modified xsi:type="dcterms:W3CDTF">2021-11-28T08:38:57Z</dcterms:modified>
</cp:coreProperties>
</file>